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mp3" ContentType="audio/mp3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media/image10.svg" ContentType="image/svg+xml"/>
  <Override PartName="/ppt/media/image12.svg" ContentType="image/svg+xml"/>
  <Override PartName="/ppt/media/image14.svg" ContentType="image/svg+xml"/>
  <Override PartName="/ppt/media/image23.svg" ContentType="image/svg+xml"/>
  <Override PartName="/ppt/media/image29.svg" ContentType="image/svg+xml"/>
  <Override PartName="/ppt/media/image38.svg" ContentType="image/svg+xml"/>
  <Override PartName="/ppt/media/image40.svg" ContentType="image/svg+xml"/>
  <Override PartName="/ppt/media/image42.svg" ContentType="image/svg+xml"/>
  <Override PartName="/ppt/media/image44.svg" ContentType="image/svg+xml"/>
  <Override PartName="/ppt/media/image46.svg" ContentType="image/svg+xml"/>
  <Override PartName="/ppt/media/image48.svg" ContentType="image/svg+xml"/>
  <Override PartName="/ppt/media/image51.svg" ContentType="image/svg+xml"/>
  <Override PartName="/ppt/media/image53.svg" ContentType="image/svg+xml"/>
  <Override PartName="/ppt/media/image6.svg" ContentType="image/svg+xml"/>
  <Override PartName="/ppt/media/image8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1"/>
    <p:sldMasterId id="2147483660" r:id="rId3"/>
  </p:sldMasterIdLst>
  <p:notesMasterIdLst>
    <p:notesMasterId r:id="rId5"/>
  </p:notesMasterIdLst>
  <p:sldIdLst>
    <p:sldId id="256" r:id="rId4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3" r:id="rId21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>
        <p15:guide id="1" orient="horz" pos="1622" userDrawn="1">
          <p15:clr>
            <a:srgbClr val="747775"/>
          </p15:clr>
        </p15:guide>
        <p15:guide id="2" pos="2840" userDrawn="1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>
  <p:normalViewPr>
    <p:restoredLeft sz="15620"/>
    <p:restoredTop sz="94660"/>
  </p:normalViewPr>
  <p:slideViewPr>
    <p:cSldViewPr snapToGrid="0" showGuides="1">
      <p:cViewPr varScale="1">
        <p:scale>
          <a:sx n="100" d="100"/>
          <a:sy n="100" d="100"/>
        </p:scale>
        <p:origin x="0" y="0"/>
      </p:cViewPr>
      <p:guideLst>
        <p:guide orient="horz" pos="1622"/>
        <p:guide pos="2840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4" Type="http://schemas.openxmlformats.org/officeDocument/2006/relationships/tableStyles" Target="tableStyles.xml"/><Relationship Id="rId23" Type="http://schemas.openxmlformats.org/officeDocument/2006/relationships/viewProps" Target="viewProps.xml"/><Relationship Id="rId22" Type="http://schemas.openxmlformats.org/officeDocument/2006/relationships/presProps" Target="presProps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尊敬的各位老师，亲爱的同学们，各位家长朋友们，大家下午好！欢迎来到大冶市聚龙外国语学校学生小组晋级仪式的现场。今天，我们将共同见证一场属于团队的荣耀盛典，见证他们的成长与蜕变！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现在，激动人心的时刻到来了！首先，让我们有请获得“奋进青铜”等级的小组上台！他们是：梦想启航队、开拓者联盟、晨曦之光组、雏鹰展翅队、星火燎原组。请念到名字的小组派代表上台接受荣誉徽章！让我们用热烈的掌声，为他们的坚韧与启程表示祝贺！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接下来，要颁发的是“协作白银”等级！这个等级的小组，用默契和信任诠释了团队的真谛。他们是：同心协力团、智慧碰撞组、和谐号战队、共赢先锋队、默契无间组。有请这些小组的代表上台！让我们把掌声送给这些懂得合作共赢的团队！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金色的荣耀，属于追求卓越的团队！现在，让我们揭晓获得“卓越黄金”等级的小组！他们是：巅峰王者队、金牌智囊团、卓越典范组、荣耀之光队、引领者联盟。让我们用最热烈的掌声，欢迎这些校园里的典范团队闪亮登场！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专注与极致，是他们的代名词。现在，让我们为获得“匠心白金”等级的小组喝彩！他们是：精工细作坊、创新工匠团、完美主义者联盟、极致探索队、细节大师组。欢迎这些拥有“工匠精神”的团队上台接受这份沉甸甸的荣誉！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终于，我们来到了荣耀的巅峰！谁将摘得象征最高荣誉的“至臻钻石”徽章？他们就是：传奇缔造者、永恒之星队、巅峰之钻联盟！让我们用雷鸣般的掌声，欢迎我们的王者之师！他们是团队合作的终极榜样！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沉甸甸的徽章背后，是无数个日夜的努力与付出。现在，让我们有请获奖小组代表巅峰王者队的李明同学，分享他们的团队故事和获奖感言。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我们的成长，离不开老师们的悉心指导和殷切期望。现在，让我们用热烈的掌声，有请王校长为本次仪式致辞！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亲爱的同学们，今天的荣耀属于过去，更属于未来。晋级仪式不是终点，而是新的起点。希望大家以今天的获奖者为榜样，继续发扬团队协作精神，勇敢地去攀登下一座高峰。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在聚龙这片充满活力的沃土上，我们不仅鼓励个人的卓越，更珍视团队的力量。小组合作，是我们探索知识、挑战自我的重要方式。今天，我们将为那些在团队协作中表现出色、不断突破自我的小组，举行一场庄严的晋级仪式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在我们的晋级体系中，共有五个等级，它们分别是：奋进青铜、协作白银、卓越黄金、匠心白金和至臻钻石。这不仅是五个简单的名称，更是五种不同的境界，代表着团队从萌芽到成熟，从优秀到卓越的完整成长路径。接下来，让我们一同走进这五个等级的世界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青铜，是文明的起源，是坚韧的象征。获得“奋进青铜”等级的小组，你们用行动证明了团队合作的第一步是何等珍贵。这枚徽章，是对你们勇敢启程的嘉奖，是你们团队基石的象征。伟大的征程，始于足下。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白银，以其纯净和延展性，成为了团队协作的最佳隐喻。获得“协作白银”等级的小组，你们已经超越了简单的组合，升华为一个高效运转的有机体。这枚徽章，是对你们默契配合的最高赞誉，代表着信任与共赢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黄金，是价值的标尺，是荣耀的象征。获得“卓越黄金”等级的小组，你们不仅完成了任务，更创造了卓越的成果。这枚徽章，是对你们追求卓越精神的最高肯定。愿你们珍惜这份荣耀，继续引领风尚！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白金，稀有而坚韧，是匠心独运的代名词。获得“匠心白金”等级的小组，你们展现了超越普通优秀的专业精神。你们对每一个细节都精益求精，对每一个环节都力求完美。这枚徽章，是对你们“工匠精神”的致敬。希望大家保持这份匠心，持续精进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钻石，是自然界最坚硬的物质，是经过亿万年锤炼的结晶。获得“至臻钻石”等级的小组，你们是团队合作的巅峰典范。这枚徽章，是我们体系中的最高荣誉。愿你们如钻石般，历经磨砺，却始终闪耀！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接下来，激动人心的颁奖环节即将开始。本次仪式将按照从青铜到钻石的顺序，依次为各个等级的获奖小组进行颁奖。让我们共同期待荣耀时刻的到来！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标题幻灯片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30"/>
          <p:cNvSpPr txBox="1"/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 panose="020B0604020202020204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3" name="Shape 31"/>
          <p:cNvSpPr txBox="1"/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4" name="Shape 32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5" name="Shape 33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6" name="Shape 34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matchingName="标题和竖排文字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4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0" name="Shape 50"/>
          <p:cNvSpPr txBox="1"/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1" name="Shape 5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2" name="Shape 5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3" name="Shape 5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matchingName="竖排标题与文本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15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6" name="Shape 16"/>
          <p:cNvSpPr txBox="1"/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7" name="Shape 17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8" name="Shape 18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9" name="Shape 19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标题和内容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54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9" name="Shape 55"/>
          <p:cNvSpPr txBox="1"/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20" name="Shape 5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1" name="Shape 5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2" name="Shape 5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节标题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59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 panose="020B0604020202020204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5" name="Shape 60"/>
          <p:cNvSpPr txBox="1"/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Shape 6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7" name="Shape 6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8" name="Shape 6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matchingName="两栏内容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1" name="Shape 10"/>
          <p:cNvSpPr txBox="1"/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2" name="Shape 11"/>
          <p:cNvSpPr txBox="1"/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3" name="Shape 12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4" name="Shape 13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5" name="Shape 14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matchingName="比较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5"/>
          <p:cNvSpPr txBox="1"/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8" name="Shape 36"/>
          <p:cNvSpPr txBox="1"/>
          <p:nvPr>
            <p:ph type="body" idx="1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/>
        </p:txBody>
      </p:sp>
      <p:sp>
        <p:nvSpPr>
          <p:cNvPr id="39" name="Shape 37"/>
          <p:cNvSpPr txBox="1"/>
          <p:nvPr>
            <p:ph type="body" idx="2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0" name="Shape 38"/>
          <p:cNvSpPr txBox="1"/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/>
        </p:txBody>
      </p:sp>
      <p:sp>
        <p:nvSpPr>
          <p:cNvPr id="41" name="Shape 39"/>
          <p:cNvSpPr txBox="1"/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2" name="Shape 40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3" name="Shape 41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4" name="Shape 42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仅标题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20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7" name="Shape 2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8" name="Shape 2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9" name="Shape 2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空白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2" name="Shape 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3" name="Shape 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matchingName="内容与标题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43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6" name="Shape 44"/>
          <p:cNvSpPr txBox="1"/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57" name="Shape 45"/>
          <p:cNvSpPr txBox="1"/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58" name="Shape 4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9" name="Shape 4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0" name="Shape 4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matchingName="图片与标题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24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3" name="Shape 25"/>
          <p:cNvSpPr/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Shape 26"/>
          <p:cNvSpPr txBox="1"/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65" name="Shape 27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6" name="Shape 28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7" name="Shape 29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 panose="020B0604020202020204"/>
              <a:buNone/>
              <a:defRPr sz="33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7" name="Shape 2"/>
          <p:cNvSpPr txBox="1"/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 panose="020B0604020202020204"/>
              <a:buChar char="•"/>
              <a:defRPr sz="21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 panose="020B0604020202020204"/>
              <a:buChar char="•"/>
              <a:defRPr sz="1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8" name="Shape 3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9" name="Shape 4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10" name="Shape 5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33.png"/><Relationship Id="rId8" Type="http://schemas.openxmlformats.org/officeDocument/2006/relationships/image" Target="../media/image32.png"/><Relationship Id="rId7" Type="http://schemas.openxmlformats.org/officeDocument/2006/relationships/image" Target="../media/image31.png"/><Relationship Id="rId6" Type="http://schemas.openxmlformats.org/officeDocument/2006/relationships/image" Target="../media/image30.png"/><Relationship Id="rId5" Type="http://schemas.microsoft.com/office/2007/relationships/media" Target="../media/media1.mp3"/><Relationship Id="rId4" Type="http://schemas.openxmlformats.org/officeDocument/2006/relationships/audio" Target="../media/media1.mp3"/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4" Type="http://schemas.openxmlformats.org/officeDocument/2006/relationships/notesSlide" Target="../notesSlides/notesSlide10.xml"/><Relationship Id="rId13" Type="http://schemas.openxmlformats.org/officeDocument/2006/relationships/slideLayout" Target="../slideLayouts/slideLayout12.xml"/><Relationship Id="rId12" Type="http://schemas.openxmlformats.org/officeDocument/2006/relationships/image" Target="../media/image36.png"/><Relationship Id="rId11" Type="http://schemas.openxmlformats.org/officeDocument/2006/relationships/image" Target="../media/image35.png"/><Relationship Id="rId10" Type="http://schemas.openxmlformats.org/officeDocument/2006/relationships/image" Target="../media/image34.png"/><Relationship Id="rId1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1.xml"/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30.png"/><Relationship Id="rId3" Type="http://schemas.microsoft.com/office/2007/relationships/media" Target="../media/media2.mp3"/><Relationship Id="rId2" Type="http://schemas.openxmlformats.org/officeDocument/2006/relationships/audio" Target="../media/media2.mp3"/><Relationship Id="rId1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2.xml"/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30.png"/><Relationship Id="rId3" Type="http://schemas.microsoft.com/office/2007/relationships/media" Target="../media/media2.mp3"/><Relationship Id="rId2" Type="http://schemas.openxmlformats.org/officeDocument/2006/relationships/audio" Target="../media/media2.mp3"/><Relationship Id="rId1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3.xml"/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30.png"/><Relationship Id="rId3" Type="http://schemas.microsoft.com/office/2007/relationships/media" Target="../media/media2.mp3"/><Relationship Id="rId2" Type="http://schemas.openxmlformats.org/officeDocument/2006/relationships/audio" Target="../media/media2.mp3"/><Relationship Id="rId1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image" Target="../media/image30.png"/><Relationship Id="rId8" Type="http://schemas.microsoft.com/office/2007/relationships/media" Target="../media/media2.mp3"/><Relationship Id="rId7" Type="http://schemas.openxmlformats.org/officeDocument/2006/relationships/audio" Target="../media/media2.mp3"/><Relationship Id="rId6" Type="http://schemas.openxmlformats.org/officeDocument/2006/relationships/image" Target="../media/image40.svg"/><Relationship Id="rId5" Type="http://schemas.openxmlformats.org/officeDocument/2006/relationships/image" Target="../media/image39.png"/><Relationship Id="rId4" Type="http://schemas.openxmlformats.org/officeDocument/2006/relationships/image" Target="../media/image38.svg"/><Relationship Id="rId3" Type="http://schemas.openxmlformats.org/officeDocument/2006/relationships/image" Target="../media/image37.png"/><Relationship Id="rId2" Type="http://schemas.openxmlformats.org/officeDocument/2006/relationships/image" Target="../media/image9.png"/><Relationship Id="rId11" Type="http://schemas.openxmlformats.org/officeDocument/2006/relationships/notesSlide" Target="../notesSlides/notesSlide14.xml"/><Relationship Id="rId10" Type="http://schemas.openxmlformats.org/officeDocument/2006/relationships/slideLayout" Target="../slideLayouts/slideLayout12.xml"/><Relationship Id="rId1" Type="http://schemas.openxmlformats.org/officeDocument/2006/relationships/image" Target="../media/image3.jpeg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image" Target="../media/image48.svg"/><Relationship Id="rId8" Type="http://schemas.openxmlformats.org/officeDocument/2006/relationships/image" Target="../media/image47.png"/><Relationship Id="rId7" Type="http://schemas.openxmlformats.org/officeDocument/2006/relationships/image" Target="../media/image46.svg"/><Relationship Id="rId6" Type="http://schemas.openxmlformats.org/officeDocument/2006/relationships/image" Target="../media/image45.png"/><Relationship Id="rId5" Type="http://schemas.openxmlformats.org/officeDocument/2006/relationships/image" Target="../media/image44.svg"/><Relationship Id="rId4" Type="http://schemas.openxmlformats.org/officeDocument/2006/relationships/image" Target="../media/image43.png"/><Relationship Id="rId3" Type="http://schemas.openxmlformats.org/officeDocument/2006/relationships/image" Target="../media/image42.svg"/><Relationship Id="rId2" Type="http://schemas.openxmlformats.org/officeDocument/2006/relationships/image" Target="../media/image41.png"/><Relationship Id="rId12" Type="http://schemas.openxmlformats.org/officeDocument/2006/relationships/notesSlide" Target="../notesSlides/notesSlide15.xml"/><Relationship Id="rId11" Type="http://schemas.openxmlformats.org/officeDocument/2006/relationships/slideLayout" Target="../slideLayouts/slideLayout12.xml"/><Relationship Id="rId10" Type="http://schemas.openxmlformats.org/officeDocument/2006/relationships/image" Target="../media/image49.png"/><Relationship Id="rId1" Type="http://schemas.openxmlformats.org/officeDocument/2006/relationships/image" Target="../media/image3.jpeg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image" Target="../media/image54.png"/><Relationship Id="rId8" Type="http://schemas.openxmlformats.org/officeDocument/2006/relationships/image" Target="../media/image53.svg"/><Relationship Id="rId7" Type="http://schemas.openxmlformats.org/officeDocument/2006/relationships/image" Target="../media/image52.png"/><Relationship Id="rId6" Type="http://schemas.openxmlformats.org/officeDocument/2006/relationships/image" Target="../media/image46.svg"/><Relationship Id="rId5" Type="http://schemas.openxmlformats.org/officeDocument/2006/relationships/image" Target="../media/image45.png"/><Relationship Id="rId4" Type="http://schemas.openxmlformats.org/officeDocument/2006/relationships/image" Target="../media/image51.svg"/><Relationship Id="rId3" Type="http://schemas.openxmlformats.org/officeDocument/2006/relationships/image" Target="../media/image50.png"/><Relationship Id="rId2" Type="http://schemas.openxmlformats.org/officeDocument/2006/relationships/image" Target="../media/image9.png"/><Relationship Id="rId11" Type="http://schemas.openxmlformats.org/officeDocument/2006/relationships/notesSlide" Target="../notesSlides/notesSlide16.xml"/><Relationship Id="rId10" Type="http://schemas.openxmlformats.org/officeDocument/2006/relationships/slideLayout" Target="../slideLayouts/slideLayout12.xml"/><Relationship Id="rId1" Type="http://schemas.openxmlformats.org/officeDocument/2006/relationships/image" Target="../media/image3.jpeg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7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55.jpeg"/><Relationship Id="rId1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4.png"/><Relationship Id="rId1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12.svg"/><Relationship Id="rId8" Type="http://schemas.openxmlformats.org/officeDocument/2006/relationships/image" Target="../media/image11.png"/><Relationship Id="rId7" Type="http://schemas.openxmlformats.org/officeDocument/2006/relationships/image" Target="../media/image10.svg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4" Type="http://schemas.openxmlformats.org/officeDocument/2006/relationships/notesSlide" Target="../notesSlides/notesSlide3.xml"/><Relationship Id="rId13" Type="http://schemas.openxmlformats.org/officeDocument/2006/relationships/slideLayout" Target="../slideLayouts/slideLayout12.xml"/><Relationship Id="rId12" Type="http://schemas.openxmlformats.org/officeDocument/2006/relationships/image" Target="../media/image15.png"/><Relationship Id="rId11" Type="http://schemas.openxmlformats.org/officeDocument/2006/relationships/image" Target="../media/image14.svg"/><Relationship Id="rId10" Type="http://schemas.openxmlformats.org/officeDocument/2006/relationships/image" Target="../media/image13.png"/><Relationship Id="rId1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7.xml"/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24.png"/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27.png"/><Relationship Id="rId1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F172A">
              <a:alpha val="6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0" y="1778000"/>
            <a:ext cx="12192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5600" b="1" i="0" u="none" strike="noStrike">
                <a:solidFill>
                  <a:srgbClr val="FFFFFF"/>
                </a:solidFill>
                <a:latin typeface="叶根友毛笔行书2.0版" panose="02010601030101010101" charset="-122"/>
                <a:ea typeface="叶根友毛笔行书2.0版" panose="02010601030101010101" charset="-122"/>
                <a:cs typeface="Noto Sans SC"/>
                <a:sym typeface="Noto Sans SC"/>
              </a:rPr>
              <a:t>聚龙荣耀，携手进阶</a:t>
            </a:r>
            <a:endParaRPr lang="en-US" sz="1100">
              <a:latin typeface="叶根友毛笔行书2.0版" panose="02010601030101010101" charset="-122"/>
              <a:ea typeface="叶根友毛笔行书2.0版" panose="02010601030101010101" charset="-122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5207000" y="3302000"/>
            <a:ext cx="1778000" cy="50800"/>
          </a:xfrm>
          <a:prstGeom prst="roundRect">
            <a:avLst>
              <a:gd name="adj" fmla="val 0"/>
            </a:avLst>
          </a:prstGeom>
          <a:solidFill>
            <a:srgbClr val="D4AF37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0" y="3937000"/>
            <a:ext cx="1219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2800" b="1" i="0" u="none" strike="noStrike" spc="200">
                <a:solidFill>
                  <a:srgbClr val="FFFFFF">
                    <a:alpha val="90196"/>
                  </a:srgbClr>
                </a:solidFill>
                <a:latin typeface="楷体" panose="02010609060101010101" charset="-122"/>
                <a:ea typeface="楷体" panose="02010609060101010101" charset="-122"/>
                <a:cs typeface="Noto Sans SC"/>
                <a:sym typeface="Noto Sans SC"/>
              </a:rPr>
              <a:t>大冶市聚龙外国语学校</a:t>
            </a:r>
            <a:endParaRPr lang="en-US" sz="2800" b="1" i="0" u="none" strike="noStrike" spc="200">
              <a:solidFill>
                <a:srgbClr val="FFFFFF">
                  <a:alpha val="90196"/>
                </a:srgbClr>
              </a:solidFill>
              <a:latin typeface="楷体" panose="02010609060101010101" charset="-122"/>
              <a:ea typeface="楷体" panose="02010609060101010101" charset="-122"/>
              <a:cs typeface="Noto Sans SC"/>
              <a:sym typeface="Noto Sans SC"/>
            </a:endParaRPr>
          </a:p>
        </p:txBody>
      </p:sp>
      <p:sp>
        <p:nvSpPr>
          <p:cNvPr id="6" name="AutoShape 6"/>
          <p:cNvSpPr/>
          <p:nvPr/>
        </p:nvSpPr>
        <p:spPr>
          <a:xfrm>
            <a:off x="0" y="5080000"/>
            <a:ext cx="12192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4000" b="1" i="0" u="none" strike="noStrike">
                <a:solidFill>
                  <a:srgbClr val="D4AF37"/>
                </a:solidFill>
                <a:latin typeface="方正隶二简体" panose="03000509000000000000" charset="-122"/>
                <a:ea typeface="方正隶二简体" panose="03000509000000000000" charset="-122"/>
                <a:cs typeface="Noto Sans SC"/>
                <a:sym typeface="Noto Sans SC"/>
              </a:rPr>
              <a:t>小组晋级仪式</a:t>
            </a:r>
            <a:endParaRPr lang="en-US" sz="4000" b="1" i="0" u="none" strike="noStrike">
              <a:solidFill>
                <a:srgbClr val="D4AF37"/>
              </a:solidFill>
              <a:latin typeface="方正隶二简体" panose="03000509000000000000" charset="-122"/>
              <a:ea typeface="方正隶二简体" panose="03000509000000000000" charset="-122"/>
              <a:cs typeface="Noto Sans SC"/>
              <a:sym typeface="Noto Sans SC"/>
            </a:endParaRPr>
          </a:p>
        </p:txBody>
      </p:sp>
      <p:pic>
        <p:nvPicPr>
          <p:cNvPr id="7" name="图片 6" descr="封面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365" cy="685863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4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0" y="1016000"/>
            <a:ext cx="12192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4800" i="0" u="none" strike="noStrike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粗倩简体" panose="03000509000000000000" charset="-122"/>
                <a:ea typeface="方正粗倩简体" panose="03000509000000000000" charset="-122"/>
                <a:cs typeface="Noto Sans SC"/>
                <a:sym typeface="Noto Sans SC"/>
              </a:rPr>
              <a:t>荣耀时刻：奋进青铜</a:t>
            </a:r>
            <a:endParaRPr lang="en-US" sz="4800" i="0" u="none" strike="noStrike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方正粗倩简体" panose="03000509000000000000" charset="-122"/>
              <a:ea typeface="方正粗倩简体" panose="03000509000000000000" charset="-122"/>
              <a:cs typeface="Noto Sans SC"/>
              <a:sym typeface="Noto Sans SC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5588000" y="2159000"/>
            <a:ext cx="1016000" cy="50800"/>
          </a:xfrm>
          <a:prstGeom prst="roundRect">
            <a:avLst>
              <a:gd name="adj" fmla="val 0"/>
            </a:avLst>
          </a:prstGeom>
          <a:solidFill>
            <a:srgbClr val="8C7853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225425" y="2921000"/>
            <a:ext cx="1864360" cy="2159000"/>
          </a:xfrm>
          <a:prstGeom prst="roundRect">
            <a:avLst>
              <a:gd name="adj" fmla="val 4819"/>
            </a:avLst>
          </a:prstGeom>
          <a:solidFill>
            <a:srgbClr val="FFFFFF">
              <a:alpha val="90000"/>
            </a:srgbClr>
          </a:solidFill>
          <a:ln w="12700" cap="flat" cmpd="sng">
            <a:solidFill>
              <a:srgbClr val="8C7853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8200" y="3238500"/>
            <a:ext cx="635000" cy="6350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215900" y="4064000"/>
            <a:ext cx="1876425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zh-CN" altLang="en-US" sz="2000" b="1" i="0" u="none" strike="noStrike">
                <a:solidFill>
                  <a:srgbClr val="FF0000"/>
                </a:solidFill>
                <a:latin typeface="方正粗倩简体" panose="03000509000000000000" charset="-122"/>
                <a:ea typeface="方正粗倩简体" panose="03000509000000000000" charset="-122"/>
                <a:cs typeface="Noto Sans SC"/>
                <a:sym typeface="Noto Sans SC"/>
              </a:rPr>
              <a:t>虚位以待</a:t>
            </a:r>
            <a:endParaRPr lang="en-US" sz="2000">
              <a:solidFill>
                <a:srgbClr val="FF0000"/>
              </a:solidFill>
              <a:latin typeface="方正粗倩简体" panose="03000509000000000000" charset="-122"/>
              <a:ea typeface="方正粗倩简体" panose="03000509000000000000" charset="-122"/>
            </a:endParaRPr>
          </a:p>
          <a:p>
            <a:pPr indent="0" algn="ctr">
              <a:lnSpc>
                <a:spcPct val="125000"/>
              </a:lnSpc>
            </a:pPr>
            <a:r>
              <a:rPr lang="en-US" sz="1300" b="0" i="0" u="none" strike="noStrike">
                <a:solidFill>
                  <a:srgbClr val="8C7853"/>
                </a:solidFill>
                <a:latin typeface="Noto Sans SC"/>
                <a:ea typeface="Noto Sans SC"/>
                <a:cs typeface="Noto Sans SC"/>
                <a:sym typeface="Noto Sans SC"/>
              </a:rPr>
              <a:t>STRIVING BRONZE</a:t>
            </a:r>
            <a:endParaRPr lang="en-US" sz="1300" b="0" i="0" u="none" strike="noStrike">
              <a:solidFill>
                <a:srgbClr val="8C7853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2235200" y="2921000"/>
            <a:ext cx="1896110" cy="2159000"/>
          </a:xfrm>
          <a:prstGeom prst="roundRect">
            <a:avLst>
              <a:gd name="adj" fmla="val 4819"/>
            </a:avLst>
          </a:prstGeom>
          <a:solidFill>
            <a:srgbClr val="FFFFFF">
              <a:alpha val="90000"/>
            </a:srgbClr>
          </a:solidFill>
          <a:ln w="12700" cap="flat" cmpd="sng">
            <a:solidFill>
              <a:srgbClr val="8C7853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57500" y="3238500"/>
            <a:ext cx="635000" cy="6350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4283075" y="2921000"/>
            <a:ext cx="1873885" cy="2159000"/>
          </a:xfrm>
          <a:prstGeom prst="roundRect">
            <a:avLst>
              <a:gd name="adj" fmla="val 4819"/>
            </a:avLst>
          </a:prstGeom>
          <a:solidFill>
            <a:srgbClr val="FFFFFF">
              <a:alpha val="90000"/>
            </a:srgbClr>
          </a:solidFill>
          <a:ln w="12700" cap="flat" cmpd="sng">
            <a:solidFill>
              <a:srgbClr val="8C7853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33950" y="3238500"/>
            <a:ext cx="635000" cy="635000"/>
          </a:xfrm>
          <a:prstGeom prst="rect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6302375" y="2921000"/>
            <a:ext cx="1754505" cy="2159000"/>
          </a:xfrm>
          <a:prstGeom prst="roundRect">
            <a:avLst>
              <a:gd name="adj" fmla="val 4819"/>
            </a:avLst>
          </a:prstGeom>
          <a:solidFill>
            <a:srgbClr val="FFFFFF">
              <a:alpha val="90000"/>
            </a:srgbClr>
          </a:solidFill>
          <a:ln w="12700" cap="flat" cmpd="sng">
            <a:solidFill>
              <a:srgbClr val="8C7853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77050" y="3238500"/>
            <a:ext cx="635000" cy="635000"/>
          </a:xfrm>
          <a:prstGeom prst="rect">
            <a:avLst/>
          </a:prstGeom>
        </p:spPr>
      </p:pic>
      <p:sp>
        <p:nvSpPr>
          <p:cNvPr id="17" name="AutoShape 17"/>
          <p:cNvSpPr/>
          <p:nvPr/>
        </p:nvSpPr>
        <p:spPr>
          <a:xfrm>
            <a:off x="8226425" y="2921000"/>
            <a:ext cx="1729105" cy="2159000"/>
          </a:xfrm>
          <a:prstGeom prst="roundRect">
            <a:avLst>
              <a:gd name="adj" fmla="val 4819"/>
            </a:avLst>
          </a:prstGeom>
          <a:solidFill>
            <a:srgbClr val="FFFFFF">
              <a:alpha val="90000"/>
            </a:srgbClr>
          </a:solidFill>
          <a:ln w="12700" cap="flat" cmpd="sng">
            <a:solidFill>
              <a:srgbClr val="8C7853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91575" y="3238500"/>
            <a:ext cx="635000" cy="635000"/>
          </a:xfrm>
          <a:prstGeom prst="rect">
            <a:avLst/>
          </a:prstGeom>
        </p:spPr>
      </p:pic>
      <p:sp>
        <p:nvSpPr>
          <p:cNvPr id="20" name="AutoShape 20"/>
          <p:cNvSpPr/>
          <p:nvPr/>
        </p:nvSpPr>
        <p:spPr>
          <a:xfrm>
            <a:off x="0" y="5461000"/>
            <a:ext cx="1219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2200" b="0" i="1" u="none" strike="noStrike">
                <a:solidFill>
                  <a:srgbClr val="595959"/>
                </a:solidFill>
                <a:latin typeface="全新硬笔行书简" panose="02010600040101010101" charset="-122"/>
                <a:ea typeface="全新硬笔行书简" panose="02010600040101010101" charset="-122"/>
                <a:cs typeface="全新硬笔行书简" panose="02010600040101010101" charset="-122"/>
                <a:sym typeface="Noto Sans SC"/>
              </a:rPr>
              <a:t>“ 以坚韧铸基石 · 以拼搏启新程 ”</a:t>
            </a:r>
            <a:endParaRPr lang="en-US" sz="2200" b="0" i="1" u="none" strike="noStrike">
              <a:solidFill>
                <a:srgbClr val="595959"/>
              </a:solidFill>
              <a:latin typeface="全新硬笔行书简" panose="02010600040101010101" charset="-122"/>
              <a:ea typeface="全新硬笔行书简" panose="02010600040101010101" charset="-122"/>
              <a:cs typeface="全新硬笔行书简" panose="02010600040101010101" charset="-122"/>
              <a:sym typeface="Noto Sans SC"/>
            </a:endParaRPr>
          </a:p>
        </p:txBody>
      </p:sp>
      <p:sp>
        <p:nvSpPr>
          <p:cNvPr id="21" name="AutoShape 7"/>
          <p:cNvSpPr/>
          <p:nvPr/>
        </p:nvSpPr>
        <p:spPr>
          <a:xfrm>
            <a:off x="2276475" y="4067175"/>
            <a:ext cx="178054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ctr">
              <a:lnSpc>
                <a:spcPct val="125000"/>
              </a:lnSpc>
              <a:defRPr/>
            </a:pPr>
            <a:r>
              <a:rPr lang="zh-CN" altLang="en-US" sz="2000">
                <a:solidFill>
                  <a:srgbClr val="FF0000"/>
                </a:solidFill>
                <a:latin typeface="方正粗倩简体" panose="03000509000000000000" charset="-122"/>
                <a:ea typeface="方正粗倩简体" panose="03000509000000000000" charset="-122"/>
              </a:rPr>
              <a:t>虚位以待</a:t>
            </a:r>
            <a:endParaRPr lang="en-US" sz="2000">
              <a:solidFill>
                <a:srgbClr val="FF0000"/>
              </a:solidFill>
              <a:latin typeface="方正粗倩简体" panose="03000509000000000000" charset="-122"/>
              <a:ea typeface="方正粗倩简体" panose="03000509000000000000" charset="-122"/>
            </a:endParaRPr>
          </a:p>
          <a:p>
            <a:pPr indent="0" algn="ctr">
              <a:lnSpc>
                <a:spcPct val="125000"/>
              </a:lnSpc>
            </a:pPr>
            <a:r>
              <a:rPr lang="en-US" sz="1300" b="0" i="0" u="none" strike="noStrike">
                <a:solidFill>
                  <a:srgbClr val="8C7853"/>
                </a:solidFill>
                <a:latin typeface="Noto Sans SC"/>
                <a:ea typeface="Noto Sans SC"/>
                <a:cs typeface="Noto Sans SC"/>
                <a:sym typeface="Noto Sans SC"/>
              </a:rPr>
              <a:t>STRIVING BRONZE</a:t>
            </a:r>
            <a:endParaRPr lang="en-US" sz="1300" b="0" i="0" u="none" strike="noStrike">
              <a:solidFill>
                <a:srgbClr val="8C7853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22" name="AutoShape 7"/>
          <p:cNvSpPr/>
          <p:nvPr/>
        </p:nvSpPr>
        <p:spPr>
          <a:xfrm>
            <a:off x="4276725" y="4064000"/>
            <a:ext cx="1903095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ctr">
              <a:lnSpc>
                <a:spcPct val="125000"/>
              </a:lnSpc>
              <a:defRPr/>
            </a:pPr>
            <a:r>
              <a:rPr lang="zh-CN" altLang="en-US" sz="2000" b="1" i="0" u="none" strike="noStrike">
                <a:solidFill>
                  <a:srgbClr val="FF0000"/>
                </a:solidFill>
                <a:latin typeface="方正粗倩简体" panose="03000509000000000000" charset="-122"/>
                <a:ea typeface="方正粗倩简体" panose="03000509000000000000" charset="-122"/>
                <a:cs typeface="Noto Sans SC"/>
                <a:sym typeface="Noto Sans SC"/>
              </a:rPr>
              <a:t>虚位以待</a:t>
            </a:r>
            <a:endParaRPr lang="en-US" sz="2000">
              <a:solidFill>
                <a:srgbClr val="FF0000"/>
              </a:solidFill>
              <a:latin typeface="方正粗倩简体" panose="03000509000000000000" charset="-122"/>
              <a:ea typeface="方正粗倩简体" panose="03000509000000000000" charset="-122"/>
            </a:endParaRPr>
          </a:p>
          <a:p>
            <a:pPr indent="0" algn="ctr">
              <a:lnSpc>
                <a:spcPct val="125000"/>
              </a:lnSpc>
            </a:pPr>
            <a:r>
              <a:rPr lang="en-US" sz="1300" b="0" i="0" u="none" strike="noStrike">
                <a:solidFill>
                  <a:srgbClr val="8C7853"/>
                </a:solidFill>
                <a:latin typeface="Noto Sans SC"/>
                <a:ea typeface="Noto Sans SC"/>
                <a:cs typeface="Noto Sans SC"/>
                <a:sym typeface="Noto Sans SC"/>
              </a:rPr>
              <a:t>STRIVING BRONZE</a:t>
            </a:r>
            <a:endParaRPr lang="en-US" sz="1300" b="0" i="0" u="none" strike="noStrike">
              <a:solidFill>
                <a:srgbClr val="8C7853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23" name="AutoShape 7"/>
          <p:cNvSpPr/>
          <p:nvPr/>
        </p:nvSpPr>
        <p:spPr>
          <a:xfrm>
            <a:off x="6353175" y="4064000"/>
            <a:ext cx="168402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ctr">
              <a:lnSpc>
                <a:spcPct val="125000"/>
              </a:lnSpc>
              <a:defRPr/>
            </a:pPr>
            <a:r>
              <a:rPr lang="zh-CN" altLang="en-US" sz="2000" b="1" i="0" u="none" strike="noStrike">
                <a:solidFill>
                  <a:srgbClr val="FF0000"/>
                </a:solidFill>
                <a:latin typeface="方正粗倩简体" panose="03000509000000000000" charset="-122"/>
                <a:ea typeface="方正粗倩简体" panose="03000509000000000000" charset="-122"/>
                <a:cs typeface="Noto Sans SC"/>
                <a:sym typeface="Noto Sans SC"/>
              </a:rPr>
              <a:t>虚位以待</a:t>
            </a:r>
            <a:endParaRPr lang="en-US" sz="2000">
              <a:solidFill>
                <a:srgbClr val="FF0000"/>
              </a:solidFill>
              <a:latin typeface="方正粗倩简体" panose="03000509000000000000" charset="-122"/>
              <a:ea typeface="方正粗倩简体" panose="03000509000000000000" charset="-122"/>
            </a:endParaRPr>
          </a:p>
          <a:p>
            <a:pPr indent="0" algn="ctr">
              <a:lnSpc>
                <a:spcPct val="125000"/>
              </a:lnSpc>
            </a:pPr>
            <a:r>
              <a:rPr lang="en-US" sz="1300" b="0" i="0" u="none" strike="noStrike">
                <a:solidFill>
                  <a:srgbClr val="8C7853"/>
                </a:solidFill>
                <a:latin typeface="Noto Sans SC"/>
                <a:ea typeface="Noto Sans SC"/>
                <a:cs typeface="Noto Sans SC"/>
                <a:sym typeface="Noto Sans SC"/>
              </a:rPr>
              <a:t>STRIVING BRONZE</a:t>
            </a:r>
            <a:endParaRPr lang="en-US" sz="1300" b="0" i="0" u="none" strike="noStrike">
              <a:solidFill>
                <a:srgbClr val="8C7853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24" name="AutoShape 7"/>
          <p:cNvSpPr/>
          <p:nvPr/>
        </p:nvSpPr>
        <p:spPr>
          <a:xfrm>
            <a:off x="8261350" y="4044950"/>
            <a:ext cx="1703705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ctr">
              <a:lnSpc>
                <a:spcPct val="125000"/>
              </a:lnSpc>
              <a:defRPr/>
            </a:pPr>
            <a:r>
              <a:rPr lang="zh-CN" altLang="en-US" sz="2000" b="1" i="0" u="none" strike="noStrike">
                <a:solidFill>
                  <a:srgbClr val="FF0000"/>
                </a:solidFill>
                <a:latin typeface="方正粗倩简体" panose="03000509000000000000" charset="-122"/>
                <a:ea typeface="方正粗倩简体" panose="03000509000000000000" charset="-122"/>
                <a:cs typeface="Noto Sans SC"/>
                <a:sym typeface="Noto Sans SC"/>
              </a:rPr>
              <a:t>虚位以待</a:t>
            </a:r>
            <a:endParaRPr lang="en-US" sz="2000">
              <a:solidFill>
                <a:srgbClr val="FF0000"/>
              </a:solidFill>
              <a:latin typeface="方正粗倩简体" panose="03000509000000000000" charset="-122"/>
              <a:ea typeface="方正粗倩简体" panose="03000509000000000000" charset="-122"/>
            </a:endParaRPr>
          </a:p>
          <a:p>
            <a:pPr indent="0" algn="ctr">
              <a:lnSpc>
                <a:spcPct val="125000"/>
              </a:lnSpc>
            </a:pPr>
            <a:r>
              <a:rPr lang="en-US" sz="1300" b="0" i="0" u="none" strike="noStrike">
                <a:solidFill>
                  <a:srgbClr val="8C7853"/>
                </a:solidFill>
                <a:latin typeface="Noto Sans SC"/>
                <a:ea typeface="Noto Sans SC"/>
                <a:cs typeface="Noto Sans SC"/>
                <a:sym typeface="Noto Sans SC"/>
              </a:rPr>
              <a:t>STRIVING BRONZE</a:t>
            </a:r>
            <a:endParaRPr lang="en-US" sz="1300" b="0" i="0" u="none" strike="noStrike">
              <a:solidFill>
                <a:srgbClr val="8C7853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pic>
        <p:nvPicPr>
          <p:cNvPr id="10" name="鹿晗 - 超级冠军(Football Gang) (Live)">
            <a:hlinkClick r:id="" action="ppaction://media"/>
          </p:cNvPr>
          <p:cNvPicPr/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6238875"/>
            <a:ext cx="619125" cy="619125"/>
          </a:xfrm>
          <a:prstGeom prst="rect">
            <a:avLst/>
          </a:prstGeom>
        </p:spPr>
      </p:pic>
      <p:sp>
        <p:nvSpPr>
          <p:cNvPr id="13" name="AutoShape 17"/>
          <p:cNvSpPr/>
          <p:nvPr/>
        </p:nvSpPr>
        <p:spPr>
          <a:xfrm>
            <a:off x="10153650" y="2914650"/>
            <a:ext cx="1729105" cy="2159000"/>
          </a:xfrm>
          <a:prstGeom prst="roundRect">
            <a:avLst>
              <a:gd name="adj" fmla="val 4819"/>
            </a:avLst>
          </a:prstGeom>
          <a:solidFill>
            <a:srgbClr val="FFFFFF">
              <a:alpha val="90000"/>
            </a:srgbClr>
          </a:solidFill>
          <a:ln w="12700" cap="flat" cmpd="sng">
            <a:solidFill>
              <a:srgbClr val="8C7853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p>
            <a:pPr algn="ctr">
              <a:defRPr/>
            </a:p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37850" y="3194050"/>
            <a:ext cx="635000" cy="635000"/>
          </a:xfrm>
          <a:prstGeom prst="rect">
            <a:avLst/>
          </a:prstGeom>
        </p:spPr>
      </p:pic>
      <p:sp>
        <p:nvSpPr>
          <p:cNvPr id="25" name="AutoShape 7"/>
          <p:cNvSpPr/>
          <p:nvPr/>
        </p:nvSpPr>
        <p:spPr>
          <a:xfrm>
            <a:off x="10169525" y="4000500"/>
            <a:ext cx="1703705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ctr">
              <a:lnSpc>
                <a:spcPct val="125000"/>
              </a:lnSpc>
              <a:defRPr/>
            </a:pPr>
            <a:r>
              <a:rPr lang="zh-CN" altLang="en-US" sz="2000" b="1" i="0" u="none" strike="noStrike">
                <a:solidFill>
                  <a:srgbClr val="FF0000"/>
                </a:solidFill>
                <a:latin typeface="方正粗倩简体" panose="03000509000000000000" charset="-122"/>
                <a:ea typeface="方正粗倩简体" panose="03000509000000000000" charset="-122"/>
                <a:cs typeface="Noto Sans SC"/>
                <a:sym typeface="Noto Sans SC"/>
              </a:rPr>
              <a:t>虚位以待</a:t>
            </a:r>
            <a:endParaRPr lang="en-US" sz="2000">
              <a:solidFill>
                <a:srgbClr val="FF0000"/>
              </a:solidFill>
              <a:latin typeface="方正粗倩简体" panose="03000509000000000000" charset="-122"/>
              <a:ea typeface="方正粗倩简体" panose="03000509000000000000" charset="-122"/>
            </a:endParaRPr>
          </a:p>
          <a:p>
            <a:pPr indent="0" algn="ctr">
              <a:lnSpc>
                <a:spcPct val="125000"/>
              </a:lnSpc>
            </a:pPr>
            <a:r>
              <a:rPr lang="en-US" sz="1300" b="0" i="0" u="none" strike="noStrike">
                <a:solidFill>
                  <a:srgbClr val="8C7853"/>
                </a:solidFill>
                <a:latin typeface="Noto Sans SC"/>
                <a:ea typeface="Noto Sans SC"/>
                <a:cs typeface="Noto Sans SC"/>
                <a:sym typeface="Noto Sans SC"/>
              </a:rPr>
              <a:t>STRIVING BRONZE</a:t>
            </a:r>
            <a:endParaRPr lang="en-US" sz="1300" b="0" i="0" u="none" strike="noStrike">
              <a:solidFill>
                <a:srgbClr val="8C7853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pic>
        <p:nvPicPr>
          <p:cNvPr id="26" name="图片 25" descr="1组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3685" y="2914650"/>
            <a:ext cx="1783080" cy="2159635"/>
          </a:xfrm>
          <a:prstGeom prst="rect">
            <a:avLst/>
          </a:prstGeom>
        </p:spPr>
      </p:pic>
      <p:pic>
        <p:nvPicPr>
          <p:cNvPr id="27" name="图片 26" descr="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56155" y="2914650"/>
            <a:ext cx="1821180" cy="2159635"/>
          </a:xfrm>
          <a:prstGeom prst="rect">
            <a:avLst/>
          </a:prstGeom>
        </p:spPr>
      </p:pic>
      <p:pic>
        <p:nvPicPr>
          <p:cNvPr id="28" name="图片 27" descr="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81805" y="2891790"/>
            <a:ext cx="1847850" cy="2181860"/>
          </a:xfrm>
          <a:prstGeom prst="rect">
            <a:avLst/>
          </a:prstGeom>
        </p:spPr>
      </p:pic>
      <p:pic>
        <p:nvPicPr>
          <p:cNvPr id="29" name="图片 28" descr="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08725" y="2874010"/>
            <a:ext cx="1764665" cy="2218055"/>
          </a:xfrm>
          <a:prstGeom prst="rect">
            <a:avLst/>
          </a:prstGeom>
        </p:spPr>
      </p:pic>
      <p:pic>
        <p:nvPicPr>
          <p:cNvPr id="30" name="图片 29" descr="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242935" y="2902585"/>
            <a:ext cx="1717675" cy="2171700"/>
          </a:xfrm>
          <a:prstGeom prst="rect">
            <a:avLst/>
          </a:prstGeom>
        </p:spPr>
      </p:pic>
      <p:pic>
        <p:nvPicPr>
          <p:cNvPr id="31" name="图片 30" descr="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189210" y="2921000"/>
            <a:ext cx="1737360" cy="21526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26637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43" fill="hold" display="1">
                  <p:stCondLst>
                    <p:cond delay="indefinite"/>
                  </p:stCondLst>
                  <p:endCondLst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4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0" y="1016000"/>
            <a:ext cx="12192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4800" i="0" u="none" strike="noStrike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粗倩简体" panose="03000509000000000000" charset="-122"/>
                <a:ea typeface="方正粗倩简体" panose="03000509000000000000" charset="-122"/>
                <a:cs typeface="Noto Sans SC"/>
                <a:sym typeface="Noto Sans SC"/>
              </a:rPr>
              <a:t>荣耀时刻：协作白银</a:t>
            </a:r>
            <a:endParaRPr lang="en-US" sz="4800" i="0" u="none" strike="noStrike">
              <a:solidFill>
                <a:srgbClr val="3333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方正粗倩简体" panose="03000509000000000000" charset="-122"/>
              <a:ea typeface="方正粗倩简体" panose="03000509000000000000" charset="-122"/>
              <a:cs typeface="Noto Sans SC"/>
              <a:sym typeface="Noto Sans SC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0" y="2159000"/>
            <a:ext cx="12192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rgbClr val="525252"/>
                </a:solidFill>
                <a:latin typeface="Noto Sans SC"/>
                <a:ea typeface="Noto Sans SC"/>
                <a:cs typeface="Noto Sans SC"/>
                <a:sym typeface="Noto Sans SC"/>
              </a:rPr>
              <a:t>— 获奖小组名单 —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889000" y="3302000"/>
            <a:ext cx="3175000" cy="1143000"/>
          </a:xfrm>
          <a:prstGeom prst="roundRect">
            <a:avLst>
              <a:gd name="adj" fmla="val 8888"/>
            </a:avLst>
          </a:prstGeom>
          <a:solidFill>
            <a:srgbClr val="374151">
              <a:alpha val="92000"/>
            </a:srgbClr>
          </a:solidFill>
          <a:ln w="25400" cap="flat" cmpd="sng">
            <a:solidFill>
              <a:srgbClr val="C0C0C0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r>
              <a:rPr lang="zh-CN" sz="280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</a:rPr>
              <a:t>虚位以待</a:t>
            </a:r>
            <a:endParaRPr lang="zh-CN" sz="2800">
              <a:solidFill>
                <a:schemeClr val="bg1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6" name="AutoShape 6"/>
          <p:cNvSpPr/>
          <p:nvPr/>
        </p:nvSpPr>
        <p:spPr>
          <a:xfrm>
            <a:off x="889000" y="3492500"/>
            <a:ext cx="3175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zh-CN" altLang="en-US" sz="1100">
                <a:ea typeface="宋体" panose="02010600030101010101" pitchFamily="2" charset="-122"/>
              </a:rPr>
              <a:t>虚位以待</a:t>
            </a:r>
            <a:endParaRPr lang="zh-CN" altLang="en-US" sz="1100">
              <a:ea typeface="宋体" panose="02010600030101010101" pitchFamily="2" charset="-122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4508500" y="3302000"/>
            <a:ext cx="3175000" cy="1143000"/>
          </a:xfrm>
          <a:prstGeom prst="roundRect">
            <a:avLst>
              <a:gd name="adj" fmla="val 8888"/>
            </a:avLst>
          </a:prstGeom>
          <a:solidFill>
            <a:srgbClr val="374151">
              <a:alpha val="92000"/>
            </a:srgbClr>
          </a:solidFill>
          <a:ln w="25400" cap="flat" cmpd="sng">
            <a:solidFill>
              <a:srgbClr val="C0C0C0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9"/>
          <p:cNvSpPr/>
          <p:nvPr/>
        </p:nvSpPr>
        <p:spPr>
          <a:xfrm>
            <a:off x="8128000" y="3302000"/>
            <a:ext cx="3175000" cy="1143000"/>
          </a:xfrm>
          <a:prstGeom prst="roundRect">
            <a:avLst>
              <a:gd name="adj" fmla="val 8888"/>
            </a:avLst>
          </a:prstGeom>
          <a:solidFill>
            <a:srgbClr val="374151">
              <a:alpha val="92000"/>
            </a:srgbClr>
          </a:solidFill>
          <a:ln w="25400" cap="flat" cmpd="sng">
            <a:solidFill>
              <a:srgbClr val="C0C0C0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1" name="AutoShape 11"/>
          <p:cNvSpPr/>
          <p:nvPr/>
        </p:nvSpPr>
        <p:spPr>
          <a:xfrm>
            <a:off x="2286000" y="4953000"/>
            <a:ext cx="3556000" cy="1143000"/>
          </a:xfrm>
          <a:prstGeom prst="roundRect">
            <a:avLst>
              <a:gd name="adj" fmla="val 8888"/>
            </a:avLst>
          </a:prstGeom>
          <a:solidFill>
            <a:srgbClr val="374151">
              <a:alpha val="92000"/>
            </a:srgbClr>
          </a:solidFill>
          <a:ln w="25400" cap="flat" cmpd="sng">
            <a:solidFill>
              <a:srgbClr val="C0C0C0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3"/>
          <p:cNvSpPr/>
          <p:nvPr/>
        </p:nvSpPr>
        <p:spPr>
          <a:xfrm>
            <a:off x="6350000" y="4953000"/>
            <a:ext cx="3556000" cy="1143000"/>
          </a:xfrm>
          <a:prstGeom prst="roundRect">
            <a:avLst>
              <a:gd name="adj" fmla="val 8888"/>
            </a:avLst>
          </a:prstGeom>
          <a:solidFill>
            <a:srgbClr val="374151">
              <a:alpha val="92000"/>
            </a:srgbClr>
          </a:solidFill>
          <a:ln w="25400" cap="flat" cmpd="sng">
            <a:solidFill>
              <a:srgbClr val="C0C0C0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5" name="AutoShape 5"/>
          <p:cNvSpPr/>
          <p:nvPr/>
        </p:nvSpPr>
        <p:spPr>
          <a:xfrm>
            <a:off x="4508500" y="3302000"/>
            <a:ext cx="3175000" cy="1143000"/>
          </a:xfrm>
          <a:prstGeom prst="roundRect">
            <a:avLst>
              <a:gd name="adj" fmla="val 8888"/>
            </a:avLst>
          </a:prstGeom>
          <a:solidFill>
            <a:srgbClr val="374151">
              <a:alpha val="92000"/>
            </a:srgbClr>
          </a:solidFill>
          <a:ln w="25400" cap="flat" cmpd="sng">
            <a:solidFill>
              <a:srgbClr val="C0C0C0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p>
            <a:pPr algn="ctr">
              <a:defRPr/>
            </a:pPr>
            <a:r>
              <a:rPr lang="zh-CN" sz="280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</a:rPr>
              <a:t>虚位以待</a:t>
            </a:r>
            <a:endParaRPr lang="zh-CN" sz="2800">
              <a:solidFill>
                <a:schemeClr val="bg1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6" name="AutoShape 5"/>
          <p:cNvSpPr/>
          <p:nvPr/>
        </p:nvSpPr>
        <p:spPr>
          <a:xfrm>
            <a:off x="8128000" y="3238500"/>
            <a:ext cx="3175000" cy="1143000"/>
          </a:xfrm>
          <a:prstGeom prst="roundRect">
            <a:avLst>
              <a:gd name="adj" fmla="val 8888"/>
            </a:avLst>
          </a:prstGeom>
          <a:solidFill>
            <a:srgbClr val="374151">
              <a:alpha val="92000"/>
            </a:srgbClr>
          </a:solidFill>
          <a:ln w="25400" cap="flat" cmpd="sng">
            <a:solidFill>
              <a:srgbClr val="C0C0C0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p>
            <a:pPr algn="ctr">
              <a:defRPr/>
            </a:pPr>
            <a:r>
              <a:rPr lang="zh-CN" sz="280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</a:rPr>
              <a:t>虚位以待</a:t>
            </a:r>
            <a:endParaRPr lang="zh-CN" sz="2800">
              <a:solidFill>
                <a:schemeClr val="bg1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7" name="AutoShape 5"/>
          <p:cNvSpPr/>
          <p:nvPr/>
        </p:nvSpPr>
        <p:spPr>
          <a:xfrm>
            <a:off x="2286000" y="4953000"/>
            <a:ext cx="3556000" cy="1143000"/>
          </a:xfrm>
          <a:prstGeom prst="roundRect">
            <a:avLst>
              <a:gd name="adj" fmla="val 8888"/>
            </a:avLst>
          </a:prstGeom>
          <a:solidFill>
            <a:srgbClr val="374151">
              <a:alpha val="92000"/>
            </a:srgbClr>
          </a:solidFill>
          <a:ln w="25400" cap="flat" cmpd="sng">
            <a:solidFill>
              <a:srgbClr val="C0C0C0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p>
            <a:pPr algn="ctr">
              <a:defRPr/>
            </a:pPr>
            <a:r>
              <a:rPr lang="zh-CN" sz="280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</a:rPr>
              <a:t>虚位以待</a:t>
            </a:r>
            <a:endParaRPr lang="zh-CN" sz="2800">
              <a:solidFill>
                <a:schemeClr val="bg1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8" name="AutoShape 5"/>
          <p:cNvSpPr/>
          <p:nvPr/>
        </p:nvSpPr>
        <p:spPr>
          <a:xfrm>
            <a:off x="6394450" y="4956175"/>
            <a:ext cx="3482975" cy="1143000"/>
          </a:xfrm>
          <a:prstGeom prst="roundRect">
            <a:avLst>
              <a:gd name="adj" fmla="val 8888"/>
            </a:avLst>
          </a:prstGeom>
          <a:solidFill>
            <a:srgbClr val="374151">
              <a:alpha val="92000"/>
            </a:srgbClr>
          </a:solidFill>
          <a:ln w="25400" cap="flat" cmpd="sng">
            <a:solidFill>
              <a:srgbClr val="C0C0C0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p>
            <a:pPr algn="ctr">
              <a:defRPr/>
            </a:pPr>
            <a:r>
              <a:rPr lang="zh-CN" sz="280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</a:rPr>
              <a:t>虚位以待</a:t>
            </a:r>
            <a:endParaRPr lang="zh-CN" sz="2800">
              <a:solidFill>
                <a:schemeClr val="bg1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8" name="BIGBANG - BANG BANG BANG (뱅뱅뱅) (砰砰砰)(Live)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6238875"/>
            <a:ext cx="619125" cy="6191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28904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1">
                  <p:stCondLst>
                    <p:cond delay="indefinite"/>
                  </p:stCondLst>
                  <p:endCondLst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4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0" y="1016000"/>
            <a:ext cx="12192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4800" i="0" u="none" strike="noStrike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粗倩简体" panose="03000509000000000000" charset="-122"/>
                <a:ea typeface="方正粗倩简体" panose="03000509000000000000" charset="-122"/>
                <a:cs typeface="Noto Sans SC"/>
                <a:sym typeface="Noto Sans SC"/>
              </a:rPr>
              <a:t>荣耀时刻：卓越黄金</a:t>
            </a:r>
            <a:endParaRPr lang="en-US" sz="4800" i="0" u="none" strike="noStrike">
              <a:solidFill>
                <a:srgbClr val="3333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方正粗倩简体" panose="03000509000000000000" charset="-122"/>
              <a:ea typeface="方正粗倩简体" panose="03000509000000000000" charset="-122"/>
              <a:cs typeface="Noto Sans SC"/>
              <a:sym typeface="Noto Sans SC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0" y="2159000"/>
            <a:ext cx="12192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600" b="0" i="0" u="none" strike="noStrike" spc="400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THE EXCELLENCE AWARDS · 2026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0" y="2921000"/>
            <a:ext cx="12192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2600" b="1" i="0" u="none" strike="noStrike">
                <a:solidFill>
                  <a:srgbClr val="D4AF37"/>
                </a:solidFill>
                <a:latin typeface="Noto Sans SC"/>
                <a:ea typeface="Noto Sans SC"/>
                <a:cs typeface="Noto Sans SC"/>
                <a:sym typeface="Noto Sans SC"/>
              </a:rPr>
              <a:t>—— 获奖小组名单 ——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889000" y="3937000"/>
            <a:ext cx="3302000" cy="1143000"/>
          </a:xfrm>
          <a:prstGeom prst="roundRect">
            <a:avLst>
              <a:gd name="adj" fmla="val 13333"/>
            </a:avLst>
          </a:prstGeom>
          <a:solidFill>
            <a:srgbClr val="FFFFFF">
              <a:alpha val="92000"/>
            </a:srgbClr>
          </a:solidFill>
          <a:ln w="25400" cap="flat" cmpd="sng">
            <a:solidFill>
              <a:srgbClr val="D4AF37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7"/>
          <p:cNvSpPr/>
          <p:nvPr/>
        </p:nvSpPr>
        <p:spPr>
          <a:xfrm>
            <a:off x="889000" y="4191000"/>
            <a:ext cx="3302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zh-CN" altLang="en-US" sz="2800" b="1" i="0" u="none" strike="noStrike">
                <a:solidFill>
                  <a:srgbClr val="333333"/>
                </a:solidFill>
                <a:latin typeface="楷体" panose="02010609060101010101" charset="-122"/>
                <a:ea typeface="楷体" panose="02010609060101010101" charset="-122"/>
                <a:cs typeface="Noto Sans SC"/>
                <a:sym typeface="Noto Sans SC"/>
              </a:rPr>
              <a:t>虚位以待</a:t>
            </a:r>
            <a:endParaRPr lang="zh-CN" altLang="en-US" sz="2800" b="1" i="0" u="none" strike="noStrike">
              <a:solidFill>
                <a:srgbClr val="333333"/>
              </a:solidFill>
              <a:latin typeface="楷体" panose="02010609060101010101" charset="-122"/>
              <a:ea typeface="楷体" panose="02010609060101010101" charset="-122"/>
              <a:cs typeface="Noto Sans SC"/>
              <a:sym typeface="Noto Sans SC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4445000" y="3937000"/>
            <a:ext cx="3302000" cy="1143000"/>
          </a:xfrm>
          <a:prstGeom prst="roundRect">
            <a:avLst>
              <a:gd name="adj" fmla="val 13333"/>
            </a:avLst>
          </a:prstGeom>
          <a:solidFill>
            <a:srgbClr val="FFFFFF">
              <a:alpha val="92000"/>
            </a:srgbClr>
          </a:solidFill>
          <a:ln w="25400" cap="flat" cmpd="sng">
            <a:solidFill>
              <a:srgbClr val="D4AF37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8001000" y="3937000"/>
            <a:ext cx="3302000" cy="1143000"/>
          </a:xfrm>
          <a:prstGeom prst="roundRect">
            <a:avLst>
              <a:gd name="adj" fmla="val 13333"/>
            </a:avLst>
          </a:prstGeom>
          <a:solidFill>
            <a:srgbClr val="FFFFFF">
              <a:alpha val="92000"/>
            </a:srgbClr>
          </a:solidFill>
          <a:ln w="25400" cap="flat" cmpd="sng">
            <a:solidFill>
              <a:srgbClr val="D4AF37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/>
        </p:nvSpPr>
        <p:spPr>
          <a:xfrm>
            <a:off x="2286000" y="5334000"/>
            <a:ext cx="3556000" cy="1143000"/>
          </a:xfrm>
          <a:prstGeom prst="roundRect">
            <a:avLst>
              <a:gd name="adj" fmla="val 13333"/>
            </a:avLst>
          </a:prstGeom>
          <a:solidFill>
            <a:srgbClr val="FFFFFF">
              <a:alpha val="92000"/>
            </a:srgbClr>
          </a:solidFill>
          <a:ln w="25400" cap="flat" cmpd="sng">
            <a:solidFill>
              <a:srgbClr val="D4AF37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/>
        </p:nvSpPr>
        <p:spPr>
          <a:xfrm>
            <a:off x="6350000" y="5334000"/>
            <a:ext cx="3556000" cy="1143000"/>
          </a:xfrm>
          <a:prstGeom prst="roundRect">
            <a:avLst>
              <a:gd name="adj" fmla="val 13333"/>
            </a:avLst>
          </a:prstGeom>
          <a:solidFill>
            <a:srgbClr val="FFFFFF">
              <a:alpha val="92000"/>
            </a:srgbClr>
          </a:solidFill>
          <a:ln w="25400" cap="flat" cmpd="sng">
            <a:solidFill>
              <a:srgbClr val="D4AF37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6" name="AutoShape 7"/>
          <p:cNvSpPr/>
          <p:nvPr/>
        </p:nvSpPr>
        <p:spPr>
          <a:xfrm>
            <a:off x="4435475" y="4117975"/>
            <a:ext cx="3302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ctr">
              <a:lnSpc>
                <a:spcPct val="125000"/>
              </a:lnSpc>
              <a:defRPr/>
            </a:pPr>
            <a:r>
              <a:rPr lang="zh-CN" altLang="en-US" sz="2800" b="1" i="0" u="none" strike="noStrike">
                <a:solidFill>
                  <a:srgbClr val="333333"/>
                </a:solidFill>
                <a:latin typeface="楷体" panose="02010609060101010101" charset="-122"/>
                <a:ea typeface="楷体" panose="02010609060101010101" charset="-122"/>
                <a:cs typeface="Noto Sans SC"/>
                <a:sym typeface="Noto Sans SC"/>
              </a:rPr>
              <a:t>虚位以待</a:t>
            </a:r>
            <a:endParaRPr lang="zh-CN" altLang="en-US" sz="2800" b="1" i="0" u="none" strike="noStrike">
              <a:solidFill>
                <a:srgbClr val="333333"/>
              </a:solidFill>
              <a:latin typeface="楷体" panose="02010609060101010101" charset="-122"/>
              <a:ea typeface="楷体" panose="02010609060101010101" charset="-122"/>
              <a:cs typeface="Noto Sans SC"/>
              <a:sym typeface="Noto Sans SC"/>
            </a:endParaRPr>
          </a:p>
        </p:txBody>
      </p:sp>
      <p:sp>
        <p:nvSpPr>
          <p:cNvPr id="17" name="AutoShape 7"/>
          <p:cNvSpPr/>
          <p:nvPr/>
        </p:nvSpPr>
        <p:spPr>
          <a:xfrm>
            <a:off x="8010525" y="4073525"/>
            <a:ext cx="3302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ctr">
              <a:lnSpc>
                <a:spcPct val="125000"/>
              </a:lnSpc>
              <a:defRPr/>
            </a:pPr>
            <a:r>
              <a:rPr lang="zh-CN" altLang="en-US" sz="2800" b="1" i="0" u="none" strike="noStrike">
                <a:solidFill>
                  <a:srgbClr val="333333"/>
                </a:solidFill>
                <a:latin typeface="楷体" panose="02010609060101010101" charset="-122"/>
                <a:ea typeface="楷体" panose="02010609060101010101" charset="-122"/>
                <a:cs typeface="Noto Sans SC"/>
                <a:sym typeface="Noto Sans SC"/>
              </a:rPr>
              <a:t>虚位以待</a:t>
            </a:r>
            <a:endParaRPr lang="zh-CN" altLang="en-US" sz="2800" b="1" i="0" u="none" strike="noStrike">
              <a:solidFill>
                <a:srgbClr val="333333"/>
              </a:solidFill>
              <a:latin typeface="楷体" panose="02010609060101010101" charset="-122"/>
              <a:ea typeface="楷体" panose="02010609060101010101" charset="-122"/>
              <a:cs typeface="Noto Sans SC"/>
              <a:sym typeface="Noto Sans SC"/>
            </a:endParaRPr>
          </a:p>
        </p:txBody>
      </p:sp>
      <p:sp>
        <p:nvSpPr>
          <p:cNvPr id="18" name="AutoShape 7"/>
          <p:cNvSpPr/>
          <p:nvPr/>
        </p:nvSpPr>
        <p:spPr>
          <a:xfrm>
            <a:off x="2343150" y="5549900"/>
            <a:ext cx="343662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ctr">
              <a:lnSpc>
                <a:spcPct val="125000"/>
              </a:lnSpc>
              <a:defRPr/>
            </a:pPr>
            <a:r>
              <a:rPr lang="zh-CN" altLang="en-US" sz="2800" b="1" i="0" u="none" strike="noStrike">
                <a:solidFill>
                  <a:srgbClr val="333333"/>
                </a:solidFill>
                <a:latin typeface="楷体" panose="02010609060101010101" charset="-122"/>
                <a:ea typeface="楷体" panose="02010609060101010101" charset="-122"/>
                <a:cs typeface="Noto Sans SC"/>
                <a:sym typeface="Noto Sans SC"/>
              </a:rPr>
              <a:t>虚位以待</a:t>
            </a:r>
            <a:endParaRPr lang="zh-CN" altLang="en-US" sz="2800" b="1" i="0" u="none" strike="noStrike">
              <a:solidFill>
                <a:srgbClr val="333333"/>
              </a:solidFill>
              <a:latin typeface="楷体" panose="02010609060101010101" charset="-122"/>
              <a:ea typeface="楷体" panose="02010609060101010101" charset="-122"/>
              <a:cs typeface="Noto Sans SC"/>
              <a:sym typeface="Noto Sans SC"/>
            </a:endParaRPr>
          </a:p>
        </p:txBody>
      </p:sp>
      <p:sp>
        <p:nvSpPr>
          <p:cNvPr id="19" name="AutoShape 7"/>
          <p:cNvSpPr/>
          <p:nvPr/>
        </p:nvSpPr>
        <p:spPr>
          <a:xfrm>
            <a:off x="6403975" y="5524500"/>
            <a:ext cx="343662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ctr">
              <a:lnSpc>
                <a:spcPct val="125000"/>
              </a:lnSpc>
              <a:defRPr/>
            </a:pPr>
            <a:r>
              <a:rPr lang="zh-CN" altLang="en-US" sz="2800" b="1" i="0" u="none" strike="noStrike">
                <a:solidFill>
                  <a:srgbClr val="333333"/>
                </a:solidFill>
                <a:latin typeface="楷体" panose="02010609060101010101" charset="-122"/>
                <a:ea typeface="楷体" panose="02010609060101010101" charset="-122"/>
                <a:cs typeface="Noto Sans SC"/>
                <a:sym typeface="Noto Sans SC"/>
              </a:rPr>
              <a:t>虚位以待</a:t>
            </a:r>
            <a:endParaRPr lang="zh-CN" altLang="en-US" sz="2800" b="1" i="0" u="none" strike="noStrike">
              <a:solidFill>
                <a:srgbClr val="333333"/>
              </a:solidFill>
              <a:latin typeface="楷体" panose="02010609060101010101" charset="-122"/>
              <a:ea typeface="楷体" panose="02010609060101010101" charset="-122"/>
              <a:cs typeface="Noto Sans SC"/>
              <a:sym typeface="Noto Sans SC"/>
            </a:endParaRPr>
          </a:p>
        </p:txBody>
      </p:sp>
      <p:pic>
        <p:nvPicPr>
          <p:cNvPr id="9" name="BIGBANG - BANG BANG BANG (뱅뱅뱅) (砰砰砰)(Live)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6238875"/>
            <a:ext cx="619125" cy="6191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28904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1">
                  <p:stCondLst>
                    <p:cond delay="indefinite"/>
                  </p:stCondLst>
                  <p:endCondLst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0" y="1016000"/>
            <a:ext cx="12192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4800" i="0" u="none" strike="noStrike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粗倩简体" panose="03000509000000000000" charset="-122"/>
                <a:ea typeface="方正粗倩简体" panose="03000509000000000000" charset="-122"/>
                <a:cs typeface="Noto Sans SC"/>
                <a:sym typeface="Noto Sans SC"/>
              </a:rPr>
              <a:t>荣耀时刻：匠心白金</a:t>
            </a:r>
            <a:endParaRPr lang="en-US" sz="4800" i="0" u="none" strike="noStrike">
              <a:solidFill>
                <a:srgbClr val="3333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方正粗倩简体" panose="03000509000000000000" charset="-122"/>
              <a:ea typeface="方正粗倩简体" panose="03000509000000000000" charset="-122"/>
              <a:cs typeface="Noto Sans SC"/>
              <a:sym typeface="Noto Sans SC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0" y="2286000"/>
            <a:ext cx="12192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24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—— 获奖小组名单 ——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1143000" y="3429000"/>
            <a:ext cx="2082800" cy="1397000"/>
          </a:xfrm>
          <a:prstGeom prst="roundRect">
            <a:avLst>
              <a:gd name="adj" fmla="val 10909"/>
            </a:avLst>
          </a:prstGeom>
          <a:solidFill>
            <a:srgbClr val="FFFFFF">
              <a:alpha val="95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1422400" y="3683000"/>
            <a:ext cx="1524000" cy="38100"/>
          </a:xfrm>
          <a:prstGeom prst="roundRect">
            <a:avLst>
              <a:gd name="adj" fmla="val 0"/>
            </a:avLst>
          </a:prstGeom>
          <a:solidFill>
            <a:srgbClr val="C6A65A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7"/>
          <p:cNvSpPr/>
          <p:nvPr/>
        </p:nvSpPr>
        <p:spPr>
          <a:xfrm>
            <a:off x="1143000" y="3937000"/>
            <a:ext cx="20828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zh-CN" altLang="en-US" sz="1800" b="1" i="0" u="none" strike="noStrike">
                <a:solidFill>
                  <a:srgbClr val="333333"/>
                </a:solidFill>
                <a:latin typeface="Noto Sans SC"/>
                <a:ea typeface="宋体" panose="02010600030101010101" pitchFamily="2" charset="-122"/>
                <a:cs typeface="Noto Sans SC"/>
                <a:sym typeface="Noto Sans SC"/>
              </a:rPr>
              <a:t>虚位以待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3632200" y="3429000"/>
            <a:ext cx="2082800" cy="1397000"/>
          </a:xfrm>
          <a:prstGeom prst="roundRect">
            <a:avLst>
              <a:gd name="adj" fmla="val 10909"/>
            </a:avLst>
          </a:prstGeom>
          <a:solidFill>
            <a:srgbClr val="FFFFFF">
              <a:alpha val="95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9"/>
          <p:cNvSpPr/>
          <p:nvPr/>
        </p:nvSpPr>
        <p:spPr>
          <a:xfrm>
            <a:off x="3911600" y="3683000"/>
            <a:ext cx="1524000" cy="38100"/>
          </a:xfrm>
          <a:prstGeom prst="roundRect">
            <a:avLst>
              <a:gd name="adj" fmla="val 0"/>
            </a:avLst>
          </a:prstGeom>
          <a:solidFill>
            <a:srgbClr val="C6A65A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3632200" y="3937000"/>
            <a:ext cx="20828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zh-CN" altLang="en-US" sz="1800" b="1">
                <a:solidFill>
                  <a:srgbClr val="333333"/>
                </a:solidFill>
                <a:latin typeface="Noto Sans SC"/>
                <a:ea typeface="宋体" panose="02010600030101010101" pitchFamily="2" charset="-122"/>
                <a:cs typeface="Noto Sans SC"/>
                <a:sym typeface="Noto Sans SC"/>
              </a:rPr>
              <a:t>虚位以待</a:t>
            </a:r>
            <a:endParaRPr lang="en-US" sz="1800"/>
          </a:p>
          <a:p>
            <a:pPr indent="0" algn="ctr">
              <a:lnSpc>
                <a:spcPct val="125000"/>
              </a:lnSpc>
              <a:defRPr/>
            </a:pP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6121400" y="3429000"/>
            <a:ext cx="2082800" cy="1397000"/>
          </a:xfrm>
          <a:prstGeom prst="roundRect">
            <a:avLst>
              <a:gd name="adj" fmla="val 10909"/>
            </a:avLst>
          </a:prstGeom>
          <a:solidFill>
            <a:srgbClr val="FFFFFF">
              <a:alpha val="95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/>
        </p:nvSpPr>
        <p:spPr>
          <a:xfrm>
            <a:off x="6400800" y="3683000"/>
            <a:ext cx="1524000" cy="38100"/>
          </a:xfrm>
          <a:prstGeom prst="roundRect">
            <a:avLst>
              <a:gd name="adj" fmla="val 0"/>
            </a:avLst>
          </a:prstGeom>
          <a:solidFill>
            <a:srgbClr val="C6A65A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3"/>
          <p:cNvSpPr/>
          <p:nvPr/>
        </p:nvSpPr>
        <p:spPr>
          <a:xfrm>
            <a:off x="6121400" y="3937000"/>
            <a:ext cx="20828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zh-CN" altLang="en-US" sz="1800" b="1" i="0" u="none" strike="noStrike">
                <a:solidFill>
                  <a:srgbClr val="333333"/>
                </a:solidFill>
                <a:latin typeface="Noto Sans SC"/>
                <a:ea typeface="宋体" panose="02010600030101010101" pitchFamily="2" charset="-122"/>
                <a:cs typeface="Noto Sans SC"/>
                <a:sym typeface="Noto Sans SC"/>
              </a:rPr>
              <a:t>虚位以待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8610600" y="3429000"/>
            <a:ext cx="2082800" cy="1397000"/>
          </a:xfrm>
          <a:prstGeom prst="roundRect">
            <a:avLst>
              <a:gd name="adj" fmla="val 10909"/>
            </a:avLst>
          </a:prstGeom>
          <a:solidFill>
            <a:srgbClr val="FFFFFF">
              <a:alpha val="95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5" name="AutoShape 15"/>
          <p:cNvSpPr/>
          <p:nvPr/>
        </p:nvSpPr>
        <p:spPr>
          <a:xfrm>
            <a:off x="8890000" y="3683000"/>
            <a:ext cx="1524000" cy="38100"/>
          </a:xfrm>
          <a:prstGeom prst="roundRect">
            <a:avLst>
              <a:gd name="adj" fmla="val 0"/>
            </a:avLst>
          </a:prstGeom>
          <a:solidFill>
            <a:srgbClr val="C6A65A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6" name="AutoShape 16"/>
          <p:cNvSpPr/>
          <p:nvPr/>
        </p:nvSpPr>
        <p:spPr>
          <a:xfrm>
            <a:off x="8610600" y="3937000"/>
            <a:ext cx="20828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zh-CN" altLang="en-US" sz="1800" b="1" i="0" u="none" strike="noStrike">
                <a:solidFill>
                  <a:srgbClr val="333333"/>
                </a:solidFill>
                <a:latin typeface="Noto Sans SC"/>
                <a:ea typeface="宋体" panose="02010600030101010101" pitchFamily="2" charset="-122"/>
                <a:cs typeface="Noto Sans SC"/>
                <a:sym typeface="Noto Sans SC"/>
              </a:rPr>
              <a:t>虚位以待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4381500" y="5080000"/>
            <a:ext cx="3429000" cy="1143000"/>
          </a:xfrm>
          <a:prstGeom prst="roundRect">
            <a:avLst>
              <a:gd name="adj" fmla="val 13333"/>
            </a:avLst>
          </a:prstGeom>
          <a:solidFill>
            <a:srgbClr val="FFFFFF">
              <a:alpha val="95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8" name="AutoShape 18"/>
          <p:cNvSpPr/>
          <p:nvPr/>
        </p:nvSpPr>
        <p:spPr>
          <a:xfrm>
            <a:off x="5080000" y="5270500"/>
            <a:ext cx="2032000" cy="38100"/>
          </a:xfrm>
          <a:prstGeom prst="roundRect">
            <a:avLst>
              <a:gd name="adj" fmla="val 0"/>
            </a:avLst>
          </a:prstGeom>
          <a:solidFill>
            <a:srgbClr val="C6A65A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9" name="AutoShape 19"/>
          <p:cNvSpPr/>
          <p:nvPr/>
        </p:nvSpPr>
        <p:spPr>
          <a:xfrm>
            <a:off x="4381500" y="5524500"/>
            <a:ext cx="3429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zh-CN" altLang="en-US" sz="1800" b="1" i="0" u="none" strike="noStrike">
                <a:solidFill>
                  <a:srgbClr val="333333"/>
                </a:solidFill>
                <a:latin typeface="Noto Sans SC"/>
                <a:ea typeface="宋体" panose="02010600030101010101" pitchFamily="2" charset="-122"/>
                <a:cs typeface="Noto Sans SC"/>
                <a:sym typeface="Noto Sans SC"/>
              </a:rPr>
              <a:t>虚位以待</a:t>
            </a:r>
            <a:endParaRPr lang="en-US" sz="1100"/>
          </a:p>
        </p:txBody>
      </p:sp>
      <p:pic>
        <p:nvPicPr>
          <p:cNvPr id="20" name="BIGBANG - BANG BANG BANG (뱅뱅뱅) (砰砰砰)(Live)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6238875"/>
            <a:ext cx="619125" cy="6191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289044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1">
                  <p:stCondLst>
                    <p:cond delay="indefinite"/>
                  </p:stCondLst>
                  <p:endCondLst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4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0" y="1016000"/>
            <a:ext cx="12192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4800" i="0" u="none" strike="noStrike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粗倩简体" panose="03000509000000000000" charset="-122"/>
                <a:ea typeface="方正粗倩简体" panose="03000509000000000000" charset="-122"/>
                <a:cs typeface="Noto Sans SC"/>
                <a:sym typeface="Noto Sans SC"/>
              </a:rPr>
              <a:t>荣耀之巅：至臻钻石</a:t>
            </a:r>
            <a:endParaRPr lang="en-US" sz="4800" i="0" u="none" strike="noStrike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方正粗倩简体" panose="03000509000000000000" charset="-122"/>
              <a:ea typeface="方正粗倩简体" panose="03000509000000000000" charset="-122"/>
              <a:cs typeface="Noto Sans SC"/>
              <a:sym typeface="Noto Sans SC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5588000" y="2159000"/>
            <a:ext cx="1016000" cy="50800"/>
          </a:xfrm>
          <a:prstGeom prst="roundRect">
            <a:avLst>
              <a:gd name="adj" fmla="val 0"/>
            </a:avLst>
          </a:prstGeom>
          <a:solidFill>
            <a:srgbClr val="D4AF37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0" y="2540000"/>
            <a:ext cx="12192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D4AF37"/>
                </a:solidFill>
                <a:latin typeface="Noto Sans SC"/>
                <a:ea typeface="Noto Sans SC"/>
                <a:cs typeface="Noto Sans SC"/>
                <a:sym typeface="Noto Sans SC"/>
              </a:rPr>
              <a:t>THE LEGENDARY WINNERS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762000" y="3556000"/>
            <a:ext cx="3302000" cy="2286000"/>
          </a:xfrm>
          <a:prstGeom prst="roundRect">
            <a:avLst>
              <a:gd name="adj" fmla="val 6666"/>
            </a:avLst>
          </a:prstGeom>
          <a:solidFill>
            <a:srgbClr val="FFFFFF">
              <a:alpha val="95000"/>
            </a:srgbClr>
          </a:solidFill>
          <a:ln w="25400" cap="flat" cmpd="sng">
            <a:solidFill>
              <a:srgbClr val="D4AF37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8200" y="3810000"/>
            <a:ext cx="609600" cy="6096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889000" y="4699000"/>
            <a:ext cx="3048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zh-CN" altLang="en-US" sz="2600" b="1" i="0" u="none" strike="noStrike">
                <a:solidFill>
                  <a:srgbClr val="333333"/>
                </a:solidFill>
                <a:latin typeface="Noto Sans SC"/>
                <a:ea typeface="宋体" panose="02010600030101010101" pitchFamily="2" charset="-122"/>
                <a:cs typeface="Noto Sans SC"/>
                <a:sym typeface="Noto Sans SC"/>
              </a:rPr>
              <a:t>虚位以待</a:t>
            </a:r>
            <a:endParaRPr lang="en-US" sz="1100"/>
          </a:p>
          <a:p>
            <a:pPr indent="0" algn="ctr">
              <a:lnSpc>
                <a:spcPct val="125000"/>
              </a:lnSpc>
            </a:pPr>
            <a:r>
              <a:rPr lang="en-US" sz="1300" b="0" i="0" u="none" strike="noStrike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LEGEND MAKERS</a:t>
            </a:r>
            <a:endParaRPr lang="en-US" sz="1300" b="0" i="0" u="none" strike="noStrike">
              <a:solidFill>
                <a:srgbClr val="666666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4445000" y="3556000"/>
            <a:ext cx="3302000" cy="2286000"/>
          </a:xfrm>
          <a:prstGeom prst="roundRect">
            <a:avLst>
              <a:gd name="adj" fmla="val 6666"/>
            </a:avLst>
          </a:prstGeom>
          <a:solidFill>
            <a:srgbClr val="FFFFFF">
              <a:alpha val="95000"/>
            </a:srgbClr>
          </a:solidFill>
          <a:ln w="25400" cap="flat" cmpd="sng">
            <a:solidFill>
              <a:srgbClr val="D4AF37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91200" y="3810000"/>
            <a:ext cx="609600" cy="6096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4572000" y="4699000"/>
            <a:ext cx="3048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zh-CN" altLang="en-US" sz="2600" b="1" i="0" u="none" strike="noStrike">
                <a:solidFill>
                  <a:srgbClr val="333333"/>
                </a:solidFill>
                <a:latin typeface="Noto Sans SC"/>
                <a:ea typeface="宋体" panose="02010600030101010101" pitchFamily="2" charset="-122"/>
                <a:cs typeface="Noto Sans SC"/>
                <a:sym typeface="Noto Sans SC"/>
              </a:rPr>
              <a:t>虚位以待</a:t>
            </a:r>
            <a:endParaRPr lang="en-US" sz="1100"/>
          </a:p>
          <a:p>
            <a:pPr indent="0" algn="ctr">
              <a:lnSpc>
                <a:spcPct val="125000"/>
              </a:lnSpc>
            </a:pPr>
            <a:r>
              <a:rPr lang="en-US" sz="1300" b="0" i="0" u="none" strike="noStrike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ETERNAL STARS</a:t>
            </a:r>
            <a:endParaRPr lang="en-US" sz="1300" b="0" i="0" u="none" strike="noStrike">
              <a:solidFill>
                <a:srgbClr val="666666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8128000" y="3556000"/>
            <a:ext cx="3302000" cy="2286000"/>
          </a:xfrm>
          <a:prstGeom prst="roundRect">
            <a:avLst>
              <a:gd name="adj" fmla="val 6666"/>
            </a:avLst>
          </a:prstGeom>
          <a:solidFill>
            <a:srgbClr val="FFFFFF">
              <a:alpha val="95000"/>
            </a:srgbClr>
          </a:solidFill>
          <a:ln w="25400" cap="flat" cmpd="sng">
            <a:solidFill>
              <a:srgbClr val="D4AF37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474200" y="3810000"/>
            <a:ext cx="609600" cy="609600"/>
          </a:xfrm>
          <a:prstGeom prst="rect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8255000" y="4699000"/>
            <a:ext cx="3048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zh-CN" altLang="en-US" sz="2600" b="1" i="0" u="none" strike="noStrike">
                <a:solidFill>
                  <a:srgbClr val="333333"/>
                </a:solidFill>
                <a:latin typeface="Noto Sans SC"/>
                <a:ea typeface="宋体" panose="02010600030101010101" pitchFamily="2" charset="-122"/>
                <a:cs typeface="Noto Sans SC"/>
                <a:sym typeface="Noto Sans SC"/>
              </a:rPr>
              <a:t>虚位以待</a:t>
            </a:r>
            <a:endParaRPr lang="en-US" sz="1100"/>
          </a:p>
          <a:p>
            <a:pPr indent="0" algn="ctr">
              <a:lnSpc>
                <a:spcPct val="125000"/>
              </a:lnSpc>
            </a:pPr>
            <a:r>
              <a:rPr lang="en-US" sz="1300" b="0" i="0" u="none" strike="noStrike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PEAK DIAMOND ALLIANCE</a:t>
            </a:r>
            <a:endParaRPr lang="en-US" sz="1300" b="0" i="0" u="none" strike="noStrike">
              <a:solidFill>
                <a:srgbClr val="666666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5" name="AutoShape 15"/>
          <p:cNvSpPr/>
          <p:nvPr/>
        </p:nvSpPr>
        <p:spPr>
          <a:xfrm>
            <a:off x="0" y="6096000"/>
            <a:ext cx="12192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600" b="0" i="1" u="none" strike="noStrike">
                <a:solidFill>
                  <a:srgbClr val="FFFFFF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—— 团队合作的终极榜样 · 实至名归 ——</a:t>
            </a:r>
            <a:endParaRPr lang="en-US" sz="1100"/>
          </a:p>
        </p:txBody>
      </p:sp>
      <p:pic>
        <p:nvPicPr>
          <p:cNvPr id="16" name="BIGBANG - BANG BANG BANG (뱅뱅뱅) (砰砰砰)(Live)">
            <a:hlinkClick r:id="" action="ppaction://media"/>
          </p:cNvPr>
          <p:cNvPicPr/>
          <p:nvPr>
            <a:audioFile r:link="rId7"/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0" y="6238875"/>
            <a:ext cx="619125" cy="6191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289044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1">
                  <p:stCondLst>
                    <p:cond delay="indefinite"/>
                  </p:stCondLst>
                  <p:endCondLst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7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6838950" y="674370"/>
            <a:ext cx="3654425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FF0000"/>
                </a:solidFill>
                <a:latin typeface="叶根友毛笔行书2.0版" panose="02010601030101010101" charset="-122"/>
                <a:ea typeface="叶根友毛笔行书2.0版" panose="02010601030101010101" charset="-122"/>
                <a:cs typeface="Noto Sans SC"/>
                <a:sym typeface="Noto Sans SC"/>
              </a:rPr>
              <a:t>心声分享</a:t>
            </a:r>
            <a:endParaRPr lang="en-US" sz="3600" b="1" i="0" u="none" strike="noStrike">
              <a:solidFill>
                <a:srgbClr val="FF0000"/>
              </a:solidFill>
              <a:latin typeface="叶根友毛笔行书2.0版" panose="02010601030101010101" charset="-122"/>
              <a:ea typeface="叶根友毛笔行书2.0版" panose="02010601030101010101" charset="-122"/>
              <a:cs typeface="Noto Sans SC"/>
              <a:sym typeface="Noto Sans SC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6096000" y="1778000"/>
            <a:ext cx="5929630" cy="152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0" i="0" u="none" strike="noStrike">
                <a:solidFill>
                  <a:srgbClr val="4B5563"/>
                </a:solidFill>
                <a:latin typeface="方正粗倩简体" panose="03000509000000000000" charset="-122"/>
                <a:ea typeface="方正粗倩简体" panose="03000509000000000000" charset="-122"/>
                <a:cs typeface="Noto Sans SC"/>
                <a:sym typeface="Noto Sans SC"/>
              </a:rPr>
              <a:t>沉甸甸的徽章背后，是无数个日夜的努力与付出。现在，让我们有请获奖小组代表</a:t>
            </a:r>
            <a:r>
              <a:rPr lang="zh-CN" altLang="en-US" sz="2000" b="0" i="0" u="none" strike="noStrike">
                <a:solidFill>
                  <a:srgbClr val="4B5563"/>
                </a:solidFill>
                <a:latin typeface="方正粗倩简体" panose="03000509000000000000" charset="-122"/>
                <a:ea typeface="方正粗倩简体" panose="03000509000000000000" charset="-122"/>
                <a:cs typeface="Noto Sans SC"/>
                <a:sym typeface="Noto Sans SC"/>
              </a:rPr>
              <a:t>（</a:t>
            </a:r>
            <a:r>
              <a:rPr lang="en-US" altLang="zh-CN" sz="2000" b="0" i="0" u="none" strike="noStrike">
                <a:solidFill>
                  <a:srgbClr val="4B5563"/>
                </a:solidFill>
                <a:latin typeface="方正粗倩简体" panose="03000509000000000000" charset="-122"/>
                <a:ea typeface="方正粗倩简体" panose="03000509000000000000" charset="-122"/>
                <a:cs typeface="Noto Sans SC"/>
                <a:sym typeface="Noto Sans SC"/>
              </a:rPr>
              <a:t>   </a:t>
            </a:r>
            <a:r>
              <a:rPr lang="zh-CN" altLang="en-US" sz="2000" b="0" i="0" u="none" strike="noStrike">
                <a:solidFill>
                  <a:srgbClr val="4B5563"/>
                </a:solidFill>
                <a:latin typeface="方正粗倩简体" panose="03000509000000000000" charset="-122"/>
                <a:ea typeface="方正粗倩简体" panose="03000509000000000000" charset="-122"/>
                <a:cs typeface="Noto Sans SC"/>
                <a:sym typeface="Noto Sans SC"/>
              </a:rPr>
              <a:t>）</a:t>
            </a:r>
            <a:r>
              <a:rPr lang="en-US" sz="2000" b="1" i="0" u="none" strike="noStrike">
                <a:solidFill>
                  <a:srgbClr val="D4AF37"/>
                </a:solidFill>
                <a:latin typeface="方正粗倩简体" panose="03000509000000000000" charset="-122"/>
                <a:ea typeface="方正粗倩简体" panose="03000509000000000000" charset="-122"/>
                <a:cs typeface="Noto Sans SC"/>
                <a:sym typeface="Noto Sans SC"/>
              </a:rPr>
              <a:t>队</a:t>
            </a:r>
            <a:r>
              <a:rPr lang="en-US" sz="2000" b="0" i="0" u="none" strike="noStrike">
                <a:solidFill>
                  <a:srgbClr val="4B5563"/>
                </a:solidFill>
                <a:latin typeface="方正粗倩简体" panose="03000509000000000000" charset="-122"/>
                <a:ea typeface="方正粗倩简体" panose="03000509000000000000" charset="-122"/>
                <a:cs typeface="Noto Sans SC"/>
                <a:sym typeface="Noto Sans SC"/>
              </a:rPr>
              <a:t>的</a:t>
            </a:r>
            <a:r>
              <a:rPr lang="zh-CN" altLang="en-US" sz="2000" b="0" i="0" u="none" strike="noStrike">
                <a:solidFill>
                  <a:srgbClr val="4B5563"/>
                </a:solidFill>
                <a:latin typeface="方正粗倩简体" panose="03000509000000000000" charset="-122"/>
                <a:ea typeface="方正粗倩简体" panose="03000509000000000000" charset="-122"/>
                <a:cs typeface="Noto Sans SC"/>
                <a:sym typeface="Noto Sans SC"/>
              </a:rPr>
              <a:t>（</a:t>
            </a:r>
            <a:r>
              <a:rPr lang="en-US" altLang="zh-CN" sz="2000" b="0" i="0" u="none" strike="noStrike">
                <a:solidFill>
                  <a:srgbClr val="4B5563"/>
                </a:solidFill>
                <a:latin typeface="方正粗倩简体" panose="03000509000000000000" charset="-122"/>
                <a:ea typeface="方正粗倩简体" panose="03000509000000000000" charset="-122"/>
                <a:cs typeface="Noto Sans SC"/>
                <a:sym typeface="Noto Sans SC"/>
              </a:rPr>
              <a:t>   </a:t>
            </a:r>
            <a:r>
              <a:rPr lang="zh-CN" altLang="en-US" sz="2000" b="0" i="0" u="none" strike="noStrike">
                <a:solidFill>
                  <a:srgbClr val="4B5563"/>
                </a:solidFill>
                <a:latin typeface="方正粗倩简体" panose="03000509000000000000" charset="-122"/>
                <a:ea typeface="方正粗倩简体" panose="03000509000000000000" charset="-122"/>
                <a:cs typeface="Noto Sans SC"/>
                <a:sym typeface="Noto Sans SC"/>
              </a:rPr>
              <a:t>）</a:t>
            </a:r>
            <a:r>
              <a:rPr lang="en-US" sz="2000" b="0" i="0" u="none" strike="noStrike">
                <a:solidFill>
                  <a:srgbClr val="4B5563"/>
                </a:solidFill>
                <a:latin typeface="方正粗倩简体" panose="03000509000000000000" charset="-122"/>
                <a:ea typeface="方正粗倩简体" panose="03000509000000000000" charset="-122"/>
                <a:cs typeface="Noto Sans SC"/>
                <a:sym typeface="Noto Sans SC"/>
              </a:rPr>
              <a:t>同学，分享他们的团队故事和获奖感言。</a:t>
            </a:r>
            <a:endParaRPr lang="en-US" sz="2000">
              <a:latin typeface="方正粗倩简体" panose="03000509000000000000" charset="-122"/>
              <a:ea typeface="方正粗倩简体" panose="03000509000000000000" charset="-122"/>
            </a:endParaRPr>
          </a:p>
        </p:txBody>
      </p:sp>
      <p:sp>
        <p:nvSpPr>
          <p:cNvPr id="6" name="AutoShape 6"/>
          <p:cNvSpPr/>
          <p:nvPr/>
        </p:nvSpPr>
        <p:spPr>
          <a:xfrm>
            <a:off x="6096000" y="3248025"/>
            <a:ext cx="5486400" cy="54673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800" i="0" u="none" strike="noStrike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Noto Sans SC"/>
              </a:rPr>
              <a:t>▍ 代表发言要点</a:t>
            </a:r>
            <a:endParaRPr lang="en-US" sz="2800" i="0" u="none" strike="noStrike">
              <a:gradFill>
                <a:gsLst>
                  <a:gs pos="0">
                    <a:srgbClr val="7B32B2"/>
                  </a:gs>
                  <a:gs pos="100000">
                    <a:srgbClr val="401A5D"/>
                  </a:gs>
                </a:gsLst>
                <a:lin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  <a:sym typeface="Noto Sans SC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6096000" y="4318000"/>
            <a:ext cx="2603500" cy="952500"/>
          </a:xfrm>
          <a:prstGeom prst="roundRect">
            <a:avLst>
              <a:gd name="adj" fmla="val 10666"/>
            </a:avLst>
          </a:prstGeom>
          <a:solidFill>
            <a:srgbClr val="FFFFFF">
              <a:alpha val="90000"/>
            </a:srgbClr>
          </a:solidFill>
          <a:ln w="12700" cap="flat" cmpd="sng">
            <a:solidFill>
              <a:srgbClr val="EBEBEB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48400" y="4508500"/>
            <a:ext cx="355600" cy="355600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6731000" y="4470400"/>
            <a:ext cx="18415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团队合作的重要性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8890000" y="4318000"/>
            <a:ext cx="2603500" cy="952500"/>
          </a:xfrm>
          <a:prstGeom prst="roundRect">
            <a:avLst>
              <a:gd name="adj" fmla="val 10666"/>
            </a:avLst>
          </a:prstGeom>
          <a:solidFill>
            <a:srgbClr val="FFFFFF">
              <a:alpha val="90000"/>
            </a:srgbClr>
          </a:solidFill>
          <a:ln w="12700" cap="flat" cmpd="sng">
            <a:solidFill>
              <a:srgbClr val="EBEBEB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042400" y="4508500"/>
            <a:ext cx="355600" cy="3556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9525000" y="4470400"/>
            <a:ext cx="18415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遇到的挑战与如何克服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6096000" y="5461000"/>
            <a:ext cx="2603500" cy="952500"/>
          </a:xfrm>
          <a:prstGeom prst="roundRect">
            <a:avLst>
              <a:gd name="adj" fmla="val 10666"/>
            </a:avLst>
          </a:prstGeom>
          <a:solidFill>
            <a:srgbClr val="FFFFFF">
              <a:alpha val="90000"/>
            </a:srgbClr>
          </a:solidFill>
          <a:ln w="12700" cap="flat" cmpd="sng">
            <a:solidFill>
              <a:srgbClr val="EBEBEB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48400" y="5651500"/>
            <a:ext cx="355600" cy="355600"/>
          </a:xfrm>
          <a:prstGeom prst="rect">
            <a:avLst/>
          </a:prstGeom>
        </p:spPr>
      </p:pic>
      <p:sp>
        <p:nvSpPr>
          <p:cNvPr id="15" name="AutoShape 15"/>
          <p:cNvSpPr/>
          <p:nvPr/>
        </p:nvSpPr>
        <p:spPr>
          <a:xfrm>
            <a:off x="6731000" y="5613400"/>
            <a:ext cx="18415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对未来的展望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8890000" y="5461000"/>
            <a:ext cx="2603500" cy="952500"/>
          </a:xfrm>
          <a:prstGeom prst="roundRect">
            <a:avLst>
              <a:gd name="adj" fmla="val 10666"/>
            </a:avLst>
          </a:prstGeom>
          <a:solidFill>
            <a:srgbClr val="FFFFFF">
              <a:alpha val="90000"/>
            </a:srgbClr>
          </a:solidFill>
          <a:ln w="12700" cap="flat" cmpd="sng">
            <a:solidFill>
              <a:srgbClr val="EBEBEB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042400" y="5651500"/>
            <a:ext cx="355600" cy="355600"/>
          </a:xfrm>
          <a:prstGeom prst="rect">
            <a:avLst/>
          </a:prstGeom>
        </p:spPr>
      </p:pic>
      <p:sp>
        <p:nvSpPr>
          <p:cNvPr id="18" name="AutoShape 18"/>
          <p:cNvSpPr/>
          <p:nvPr/>
        </p:nvSpPr>
        <p:spPr>
          <a:xfrm>
            <a:off x="9525000" y="5613400"/>
            <a:ext cx="18415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感谢老师和学校</a:t>
            </a:r>
            <a:endParaRPr lang="en-US" sz="1100"/>
          </a:p>
        </p:txBody>
      </p:sp>
      <p:pic>
        <p:nvPicPr>
          <p:cNvPr id="19" name="图片 18" descr="2026052414541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12700" y="736600"/>
            <a:ext cx="5861050" cy="56769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4445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600" i="0" u="none" strike="noStrike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粗倩简体" panose="03000509000000000000" charset="-122"/>
                <a:ea typeface="方正粗倩简体" panose="03000509000000000000" charset="-122"/>
                <a:cs typeface="Noto Sans SC"/>
                <a:sym typeface="Noto Sans SC"/>
              </a:rPr>
              <a:t>师长的期许</a:t>
            </a:r>
            <a:endParaRPr lang="en-US" sz="3600" i="0" u="none" strike="noStrike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方正粗倩简体" panose="03000509000000000000" charset="-122"/>
              <a:ea typeface="方正粗倩简体" panose="03000509000000000000" charset="-122"/>
              <a:cs typeface="Noto Sans SC"/>
              <a:sym typeface="Noto Sans SC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520700" y="1778000"/>
            <a:ext cx="5575935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17000"/>
              </a:lnSpc>
              <a:defRPr/>
            </a:pPr>
            <a:r>
              <a:rPr lang="en-US" sz="2000" b="1" i="0" u="none" strike="noStrike">
                <a:solidFill>
                  <a:srgbClr val="52525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cs typeface="Noto Sans SC"/>
                <a:sym typeface="Noto Sans SC"/>
              </a:rPr>
              <a:t>我们的成长，离不开老师们的悉心指导和殷切期望。现在，让我们用热烈的掌声，有请</a:t>
            </a:r>
            <a:r>
              <a:rPr lang="zh-CN" altLang="en-US" sz="2000" b="1" i="0" u="none" strike="noStrike">
                <a:solidFill>
                  <a:srgbClr val="52525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cs typeface="Noto Sans SC"/>
                <a:sym typeface="Noto Sans SC"/>
              </a:rPr>
              <a:t>（</a:t>
            </a:r>
            <a:r>
              <a:rPr lang="en-US" altLang="zh-CN" sz="2000" b="1" i="0" u="none" strike="noStrike">
                <a:solidFill>
                  <a:srgbClr val="52525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cs typeface="Noto Sans SC"/>
                <a:sym typeface="Noto Sans SC"/>
              </a:rPr>
              <a:t>     </a:t>
            </a:r>
            <a:r>
              <a:rPr lang="zh-CN" altLang="en-US" sz="2000" b="1" i="0" u="none" strike="noStrike">
                <a:solidFill>
                  <a:srgbClr val="52525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cs typeface="Noto Sans SC"/>
                <a:sym typeface="Noto Sans SC"/>
              </a:rPr>
              <a:t>）</a:t>
            </a:r>
            <a:r>
              <a:rPr lang="en-US" sz="2000" b="1" i="0" u="none" strike="noStrike">
                <a:solidFill>
                  <a:srgbClr val="52525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cs typeface="Noto Sans SC"/>
                <a:sym typeface="Noto Sans SC"/>
              </a:rPr>
              <a:t>为本次仪式致辞！</a:t>
            </a:r>
            <a:endParaRPr lang="en-U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762000" y="3048000"/>
            <a:ext cx="5207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333333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Noto Sans SC"/>
              </a:rPr>
              <a:t>✦ 领导寄语要点</a:t>
            </a:r>
            <a:endParaRPr lang="en-US" sz="2800" b="1" i="0" u="none" strike="noStrike">
              <a:solidFill>
                <a:srgbClr val="333333"/>
              </a:solidFill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  <a:sym typeface="Noto Sans SC"/>
            </a:endParaRPr>
          </a:p>
        </p:txBody>
      </p:sp>
      <p:sp>
        <p:nvSpPr>
          <p:cNvPr id="6" name="AutoShape 6"/>
          <p:cNvSpPr/>
          <p:nvPr/>
        </p:nvSpPr>
        <p:spPr>
          <a:xfrm>
            <a:off x="762000" y="3937000"/>
            <a:ext cx="2476500" cy="1206500"/>
          </a:xfrm>
          <a:prstGeom prst="roundRect">
            <a:avLst>
              <a:gd name="adj" fmla="val 0"/>
            </a:avLst>
          </a:prstGeom>
          <a:solidFill>
            <a:srgbClr val="FFFFFF">
              <a:alpha val="95000"/>
            </a:srgbClr>
          </a:solidFill>
          <a:ln w="12700" cap="flat" cmpd="sng">
            <a:solidFill>
              <a:srgbClr val="D4AF37">
                <a:alpha val="3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4216400"/>
            <a:ext cx="304800" cy="3048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1397000" y="4127500"/>
            <a:ext cx="16510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祝贺获奖小组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757575"/>
                </a:solidFill>
                <a:latin typeface="Noto Sans SC"/>
                <a:ea typeface="Noto Sans SC"/>
                <a:cs typeface="Noto Sans SC"/>
                <a:sym typeface="Noto Sans SC"/>
              </a:rPr>
              <a:t>表彰优秀表现，树立学习榜样</a:t>
            </a:r>
            <a:endParaRPr lang="en-US" sz="1200" b="0" i="0" u="none" strike="noStrike">
              <a:solidFill>
                <a:srgbClr val="757575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3492500" y="3937000"/>
            <a:ext cx="2476500" cy="1206500"/>
          </a:xfrm>
          <a:prstGeom prst="roundRect">
            <a:avLst>
              <a:gd name="adj" fmla="val 0"/>
            </a:avLst>
          </a:prstGeom>
          <a:solidFill>
            <a:srgbClr val="FFFFFF">
              <a:alpha val="95000"/>
            </a:srgbClr>
          </a:solidFill>
          <a:ln w="12700" cap="flat" cmpd="sng">
            <a:solidFill>
              <a:srgbClr val="D4AF37">
                <a:alpha val="3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683000" y="4216400"/>
            <a:ext cx="304800" cy="3048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4127500" y="4127500"/>
            <a:ext cx="16510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肯定团队价值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757575"/>
                </a:solidFill>
                <a:latin typeface="Noto Sans SC"/>
                <a:ea typeface="Noto Sans SC"/>
                <a:cs typeface="Noto Sans SC"/>
                <a:sym typeface="Noto Sans SC"/>
              </a:rPr>
              <a:t>凝聚集体智慧，共促共同进步</a:t>
            </a:r>
            <a:endParaRPr lang="en-US" sz="1200" b="0" i="0" u="none" strike="noStrike">
              <a:solidFill>
                <a:srgbClr val="757575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762000" y="5270500"/>
            <a:ext cx="2476500" cy="1206500"/>
          </a:xfrm>
          <a:prstGeom prst="roundRect">
            <a:avLst>
              <a:gd name="adj" fmla="val 0"/>
            </a:avLst>
          </a:prstGeom>
          <a:solidFill>
            <a:srgbClr val="FFFFFF">
              <a:alpha val="95000"/>
            </a:srgbClr>
          </a:solidFill>
          <a:ln w="12700" cap="flat" cmpd="sng">
            <a:solidFill>
              <a:srgbClr val="D4AF37">
                <a:alpha val="3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52500" y="5549900"/>
            <a:ext cx="304800" cy="304800"/>
          </a:xfrm>
          <a:prstGeom prst="rect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1397000" y="5461000"/>
            <a:ext cx="16510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期望与鼓励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757575"/>
                </a:solidFill>
                <a:latin typeface="Noto Sans SC"/>
                <a:ea typeface="Noto Sans SC"/>
                <a:cs typeface="Noto Sans SC"/>
                <a:sym typeface="Noto Sans SC"/>
              </a:rPr>
              <a:t>明确成长方向，激发无限潜能</a:t>
            </a:r>
            <a:endParaRPr lang="en-US" sz="1200" b="0" i="0" u="none" strike="noStrike">
              <a:solidFill>
                <a:srgbClr val="757575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5" name="AutoShape 15"/>
          <p:cNvSpPr/>
          <p:nvPr/>
        </p:nvSpPr>
        <p:spPr>
          <a:xfrm>
            <a:off x="3492500" y="5270500"/>
            <a:ext cx="2476500" cy="1206500"/>
          </a:xfrm>
          <a:prstGeom prst="roundRect">
            <a:avLst>
              <a:gd name="adj" fmla="val 0"/>
            </a:avLst>
          </a:prstGeom>
          <a:solidFill>
            <a:srgbClr val="FFFFFF">
              <a:alpha val="95000"/>
            </a:srgbClr>
          </a:solidFill>
          <a:ln w="12700" cap="flat" cmpd="sng">
            <a:solidFill>
              <a:srgbClr val="D4AF37">
                <a:alpha val="3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683000" y="5549900"/>
            <a:ext cx="304800" cy="304800"/>
          </a:xfrm>
          <a:prstGeom prst="rect">
            <a:avLst/>
          </a:prstGeom>
        </p:spPr>
      </p:pic>
      <p:sp>
        <p:nvSpPr>
          <p:cNvPr id="17" name="AutoShape 17"/>
          <p:cNvSpPr/>
          <p:nvPr/>
        </p:nvSpPr>
        <p:spPr>
          <a:xfrm>
            <a:off x="4127500" y="5461000"/>
            <a:ext cx="16510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展望未来发展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757575"/>
                </a:solidFill>
                <a:latin typeface="Noto Sans SC"/>
                <a:ea typeface="Noto Sans SC"/>
                <a:cs typeface="Noto Sans SC"/>
                <a:sym typeface="Noto Sans SC"/>
              </a:rPr>
              <a:t>继往开来，共创学校美好明天</a:t>
            </a:r>
            <a:endParaRPr lang="en-US" sz="1200" b="0" i="0" u="none" strike="noStrike">
              <a:solidFill>
                <a:srgbClr val="757575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pic>
        <p:nvPicPr>
          <p:cNvPr id="20" name="图片 19" descr="2026052414421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56350" y="1081405"/>
            <a:ext cx="5783580" cy="545592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1075690" y="471170"/>
            <a:ext cx="518922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i="0" u="none" strike="noStrike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anose="02010800040101010101" charset="-122"/>
                <a:ea typeface="华文新魏" panose="02010800040101010101" charset="-122"/>
                <a:cs typeface="Noto Sans SC"/>
                <a:sym typeface="Noto Sans SC"/>
              </a:rPr>
              <a:t>新的征程，即刻启航</a:t>
            </a:r>
            <a:endParaRPr lang="en-US" sz="3200" i="0" u="none" strike="noStrike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新魏" panose="02010800040101010101" charset="-122"/>
              <a:ea typeface="华文新魏" panose="02010800040101010101" charset="-122"/>
              <a:cs typeface="Noto Sans SC"/>
              <a:sym typeface="Noto Sans SC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304165" y="1722120"/>
            <a:ext cx="5420360" cy="170688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33000"/>
              </a:lnSpc>
              <a:defRPr/>
            </a:pPr>
            <a:r>
              <a:rPr lang="en-US" sz="2000" b="1" i="0" u="none" strike="noStrike">
                <a:solidFill>
                  <a:srgbClr val="4B556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cs typeface="Noto Sans SC"/>
                <a:sym typeface="Noto Sans SC"/>
              </a:rPr>
              <a:t>    亲爱的同学们，今天的荣耀属于过去，更属于未来。晋级仪式不是终点，而是新的起点。无论你今天是否站上了领奖台，只要你在团队中付出过、成长过，你就是自己的英雄。</a:t>
            </a:r>
            <a:endParaRPr lang="en-US" sz="2000" b="1" i="0" u="none" strike="noStrike">
              <a:solidFill>
                <a:srgbClr val="4B556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charset="-122"/>
              <a:ea typeface="楷体" panose="02010609060101010101" charset="-122"/>
              <a:cs typeface="Noto Sans SC"/>
              <a:sym typeface="Noto Sans SC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762000" y="3683000"/>
            <a:ext cx="1016000" cy="50800"/>
          </a:xfrm>
          <a:prstGeom prst="roundRect">
            <a:avLst>
              <a:gd name="adj" fmla="val 0"/>
            </a:avLst>
          </a:prstGeom>
          <a:solidFill>
            <a:srgbClr val="D4AF37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255905" y="3881120"/>
            <a:ext cx="5420995" cy="157988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lvl="0" algn="l">
              <a:lnSpc>
                <a:spcPct val="133000"/>
              </a:lnSpc>
              <a:buSzTx/>
              <a:defRPr/>
            </a:pPr>
            <a:r>
              <a:rPr lang="en-US" sz="2000" b="1">
                <a:solidFill>
                  <a:srgbClr val="4B556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cs typeface="Noto Sans SC"/>
                <a:sym typeface="Noto Sans SC"/>
              </a:rPr>
              <a:t>    </a:t>
            </a:r>
            <a:r>
              <a:rPr lang="en-US" sz="2000" b="1">
                <a:solidFill>
                  <a:srgbClr val="4B556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cs typeface="Noto Sans SC"/>
                <a:sym typeface="Noto Sans SC"/>
              </a:rPr>
              <a:t>希望大家以今天的获奖者为榜样，在未来的学习和生活中，继续发扬团队协作精神，勇敢地去攀登下一座高峰。</a:t>
            </a:r>
            <a:endParaRPr lang="en-US" sz="2000" b="1">
              <a:solidFill>
                <a:srgbClr val="4B556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charset="-122"/>
              <a:ea typeface="楷体" panose="02010609060101010101" charset="-122"/>
              <a:cs typeface="Noto Sans SC"/>
              <a:sym typeface="Noto Sans SC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96520" y="5608320"/>
            <a:ext cx="12027535" cy="110617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FF0000"/>
                </a:solidFill>
                <a:latin typeface="方正粗倩简体" panose="03000509000000000000" charset="-122"/>
                <a:ea typeface="方正粗倩简体" panose="03000509000000000000" charset="-122"/>
                <a:cs typeface="Noto Sans SC"/>
                <a:sym typeface="Noto Sans SC"/>
              </a:rPr>
              <a:t>聚龙的学子们，让我们携手并进，共同创造属于我们的辉煌！</a:t>
            </a:r>
            <a:endParaRPr lang="en-US" sz="2800" b="1" i="0" u="none" strike="noStrike">
              <a:solidFill>
                <a:srgbClr val="FF0000"/>
              </a:solidFill>
              <a:latin typeface="方正粗倩简体" panose="03000509000000000000" charset="-122"/>
              <a:ea typeface="方正粗倩简体" panose="03000509000000000000" charset="-122"/>
              <a:cs typeface="Noto Sans SC"/>
              <a:sym typeface="Noto Sans SC"/>
            </a:endParaRPr>
          </a:p>
        </p:txBody>
      </p:sp>
      <p:pic>
        <p:nvPicPr>
          <p:cNvPr id="9" name="图片 8" descr="校园全景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3750" y="1452245"/>
            <a:ext cx="6250305" cy="410845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mmexport17728901769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" y="28575"/>
            <a:ext cx="12188190" cy="6829425"/>
          </a:xfrm>
          <a:prstGeom prst="rect">
            <a:avLst/>
          </a:prstGeom>
        </p:spPr>
      </p:pic>
      <p:sp>
        <p:nvSpPr>
          <p:cNvPr id="8" name="AutoShape 3"/>
          <p:cNvSpPr/>
          <p:nvPr/>
        </p:nvSpPr>
        <p:spPr>
          <a:xfrm>
            <a:off x="4445" y="33655"/>
            <a:ext cx="12206605" cy="1417955"/>
          </a:xfrm>
          <a:prstGeom prst="rect">
            <a:avLst/>
          </a:prstGeom>
          <a:gradFill>
            <a:gsLst>
              <a:gs pos="0">
                <a:srgbClr val="7B32B2"/>
              </a:gs>
              <a:gs pos="100000">
                <a:srgbClr val="401A5D"/>
              </a:gs>
            </a:gsLst>
            <a:lin scaled="0"/>
          </a:gradFill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ctr">
              <a:lnSpc>
                <a:spcPct val="125000"/>
              </a:lnSpc>
              <a:defRPr/>
            </a:pPr>
            <a:r>
              <a:rPr lang="en-US" sz="6000" b="1" i="0" u="none" strike="noStrike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粗倩简体" panose="03000509000000000000" charset="-122"/>
                <a:ea typeface="方正粗倩简体" panose="03000509000000000000" charset="-122"/>
                <a:cs typeface="Noto Sans SC"/>
                <a:sym typeface="Noto Sans SC"/>
              </a:rPr>
              <a:t>欢迎来到          荣耀殿堂</a:t>
            </a:r>
            <a:endParaRPr lang="en-US" sz="6000" b="1" i="0" u="none" strike="noStrike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方正粗倩简体" panose="03000509000000000000" charset="-122"/>
              <a:ea typeface="方正粗倩简体" panose="03000509000000000000" charset="-122"/>
              <a:cs typeface="Noto Sans SC"/>
              <a:sym typeface="Noto Sans SC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8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6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0000"/>
                </a:solidFill>
                <a:latin typeface="方正粗倩简体" panose="03000509000000000000" charset="-122"/>
                <a:ea typeface="方正粗倩简体" panose="03000509000000000000" charset="-122"/>
                <a:cs typeface="Noto Sans SC"/>
                <a:sym typeface="Noto Sans SC"/>
              </a:rPr>
              <a:t>荣耀之路，五阶进阶</a:t>
            </a:r>
            <a:endParaRPr lang="en-US" sz="3200" b="1" i="0" u="none" strike="noStrike">
              <a:solidFill>
                <a:srgbClr val="FF0000"/>
              </a:solidFill>
              <a:latin typeface="方正粗倩简体" panose="03000509000000000000" charset="-122"/>
              <a:ea typeface="方正粗倩简体" panose="03000509000000000000" charset="-122"/>
              <a:cs typeface="Noto Sans SC"/>
              <a:sym typeface="Noto Sans SC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508000" y="1905000"/>
            <a:ext cx="2082800" cy="4064000"/>
          </a:xfrm>
          <a:prstGeom prst="roundRect">
            <a:avLst>
              <a:gd name="adj" fmla="val 7317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68400" y="2133600"/>
            <a:ext cx="762000" cy="7620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635000" y="3111500"/>
            <a:ext cx="18288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FF0000"/>
                </a:solidFill>
                <a:latin typeface="华文新魏" panose="02010800040101010101" charset="-122"/>
                <a:ea typeface="华文新魏" panose="02010800040101010101" charset="-122"/>
                <a:cs typeface="Noto Sans SC"/>
                <a:sym typeface="Noto Sans SC"/>
              </a:rPr>
              <a:t>奋进青铜</a:t>
            </a:r>
            <a:endParaRPr lang="en-US" sz="2200" b="1" i="0" u="none" strike="noStrike">
              <a:solidFill>
                <a:srgbClr val="FF0000"/>
              </a:solidFill>
              <a:latin typeface="华文新魏" panose="02010800040101010101" charset="-122"/>
              <a:ea typeface="华文新魏" panose="02010800040101010101" charset="-122"/>
              <a:cs typeface="Noto Sans SC"/>
              <a:sym typeface="Noto Sans SC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660400" y="3810000"/>
            <a:ext cx="1778000" cy="152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17000"/>
              </a:lnSpc>
              <a:defRPr/>
            </a:pPr>
            <a:r>
              <a:rPr lang="en-US" sz="1800" b="1" i="0" u="none" strike="noStrike">
                <a:solidFill>
                  <a:srgbClr val="666666"/>
                </a:solidFill>
                <a:latin typeface="楷体" panose="02010609060101010101" charset="-122"/>
                <a:ea typeface="楷体" panose="02010609060101010101" charset="-122"/>
                <a:cs typeface="Noto Sans SC"/>
                <a:sym typeface="Noto Sans SC"/>
              </a:rPr>
              <a:t>初入团队，脚踏实地</a:t>
            </a:r>
            <a:r>
              <a:rPr lang="zh-CN" altLang="en-US" sz="1800" b="1" i="0" u="none" strike="noStrike">
                <a:solidFill>
                  <a:srgbClr val="666666"/>
                </a:solidFill>
                <a:latin typeface="楷体" panose="02010609060101010101" charset="-122"/>
                <a:ea typeface="楷体" panose="02010609060101010101" charset="-122"/>
                <a:cs typeface="Noto Sans SC"/>
                <a:sym typeface="Noto Sans SC"/>
              </a:rPr>
              <a:t>；</a:t>
            </a:r>
            <a:r>
              <a:rPr lang="en-US" sz="1800" b="1" i="0" u="none" strike="noStrike">
                <a:solidFill>
                  <a:srgbClr val="666666"/>
                </a:solidFill>
                <a:latin typeface="楷体" panose="02010609060101010101" charset="-122"/>
                <a:ea typeface="楷体" panose="02010609060101010101" charset="-122"/>
                <a:cs typeface="Noto Sans SC"/>
                <a:sym typeface="Noto Sans SC"/>
              </a:rPr>
              <a:t>夯实基础，百炼成钢</a:t>
            </a:r>
            <a:r>
              <a:rPr lang="zh-CN" altLang="en-US" sz="1800" b="1" i="0" u="none" strike="noStrike">
                <a:solidFill>
                  <a:srgbClr val="666666"/>
                </a:solidFill>
                <a:latin typeface="楷体" panose="02010609060101010101" charset="-122"/>
                <a:ea typeface="楷体" panose="02010609060101010101" charset="-122"/>
                <a:cs typeface="Noto Sans SC"/>
                <a:sym typeface="Noto Sans SC"/>
              </a:rPr>
              <a:t>；</a:t>
            </a:r>
            <a:r>
              <a:rPr lang="en-US" sz="1800" b="1" i="0" u="none" strike="noStrike">
                <a:solidFill>
                  <a:srgbClr val="666666"/>
                </a:solidFill>
                <a:latin typeface="楷体" panose="02010609060101010101" charset="-122"/>
                <a:ea typeface="楷体" panose="02010609060101010101" charset="-122"/>
                <a:cs typeface="Noto Sans SC"/>
                <a:sym typeface="Noto Sans SC"/>
              </a:rPr>
              <a:t>积蓄向上生长的力量</a:t>
            </a:r>
            <a:endParaRPr lang="en-US" sz="1800" b="1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508000" y="5588000"/>
            <a:ext cx="2082800" cy="76200"/>
          </a:xfrm>
          <a:prstGeom prst="roundRect">
            <a:avLst>
              <a:gd name="adj" fmla="val 0"/>
            </a:avLst>
          </a:prstGeom>
          <a:solidFill>
            <a:srgbClr val="CD7F32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9"/>
          <p:cNvSpPr/>
          <p:nvPr/>
        </p:nvSpPr>
        <p:spPr>
          <a:xfrm>
            <a:off x="2819400" y="1905000"/>
            <a:ext cx="2082800" cy="4064000"/>
          </a:xfrm>
          <a:prstGeom prst="roundRect">
            <a:avLst>
              <a:gd name="adj" fmla="val 7317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79800" y="2133600"/>
            <a:ext cx="762000" cy="7620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2946400" y="3092450"/>
            <a:ext cx="18288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lvl="0" algn="ctr">
              <a:lnSpc>
                <a:spcPct val="125000"/>
              </a:lnSpc>
              <a:buSzTx/>
              <a:defRPr/>
            </a:pPr>
            <a:r>
              <a:rPr lang="en-US" sz="2200" b="1">
                <a:solidFill>
                  <a:srgbClr val="FF0000"/>
                </a:solidFill>
                <a:latin typeface="华文新魏" panose="02010800040101010101" charset="-122"/>
                <a:ea typeface="华文新魏" panose="02010800040101010101" charset="-122"/>
                <a:cs typeface="Noto Sans SC"/>
                <a:sym typeface="Noto Sans SC"/>
              </a:rPr>
              <a:t>协作白银</a:t>
            </a:r>
            <a:endParaRPr lang="en-US" sz="2200" b="1">
              <a:solidFill>
                <a:srgbClr val="FF0000"/>
              </a:solidFill>
              <a:latin typeface="华文新魏" panose="02010800040101010101" charset="-122"/>
              <a:ea typeface="华文新魏" panose="02010800040101010101" charset="-122"/>
              <a:cs typeface="Noto Sans SC"/>
              <a:sym typeface="Noto Sans SC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2971800" y="3805555"/>
            <a:ext cx="1778000" cy="152844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lvl="0" algn="ctr">
              <a:lnSpc>
                <a:spcPct val="117000"/>
              </a:lnSpc>
              <a:buSzTx/>
              <a:defRPr/>
            </a:pPr>
            <a:r>
              <a:rPr lang="en-US" sz="1800" b="1">
                <a:solidFill>
                  <a:srgbClr val="666666"/>
                </a:solidFill>
                <a:latin typeface="楷体" panose="02010609060101010101" charset="-122"/>
                <a:ea typeface="楷体" panose="02010609060101010101" charset="-122"/>
                <a:cs typeface="Noto Sans SC"/>
                <a:sym typeface="Noto Sans SC"/>
              </a:rPr>
              <a:t>融入集体，协同作战</a:t>
            </a:r>
            <a:r>
              <a:rPr lang="zh-CN" altLang="en-US" sz="1800" b="1">
                <a:solidFill>
                  <a:srgbClr val="666666"/>
                </a:solidFill>
                <a:latin typeface="楷体" panose="02010609060101010101" charset="-122"/>
                <a:ea typeface="楷体" panose="02010609060101010101" charset="-122"/>
                <a:cs typeface="Noto Sans SC"/>
                <a:sym typeface="Noto Sans SC"/>
              </a:rPr>
              <a:t>；</a:t>
            </a:r>
            <a:r>
              <a:rPr lang="en-US" sz="1800" b="1">
                <a:solidFill>
                  <a:srgbClr val="666666"/>
                </a:solidFill>
                <a:latin typeface="楷体" panose="02010609060101010101" charset="-122"/>
                <a:ea typeface="楷体" panose="02010609060101010101" charset="-122"/>
                <a:cs typeface="Noto Sans SC"/>
                <a:sym typeface="Noto Sans SC"/>
              </a:rPr>
              <a:t>互通有无，默契配合</a:t>
            </a:r>
            <a:r>
              <a:rPr lang="zh-CN" altLang="en-US" sz="1800" b="1">
                <a:solidFill>
                  <a:srgbClr val="666666"/>
                </a:solidFill>
                <a:latin typeface="楷体" panose="02010609060101010101" charset="-122"/>
                <a:ea typeface="楷体" panose="02010609060101010101" charset="-122"/>
                <a:cs typeface="Noto Sans SC"/>
                <a:sym typeface="Noto Sans SC"/>
              </a:rPr>
              <a:t>；</a:t>
            </a:r>
            <a:r>
              <a:rPr lang="en-US" sz="1800" b="1">
                <a:solidFill>
                  <a:srgbClr val="666666"/>
                </a:solidFill>
                <a:latin typeface="楷体" panose="02010609060101010101" charset="-122"/>
                <a:ea typeface="楷体" panose="02010609060101010101" charset="-122"/>
                <a:cs typeface="Noto Sans SC"/>
                <a:sym typeface="Noto Sans SC"/>
              </a:rPr>
              <a:t>凝聚团队的磅礴合力</a:t>
            </a:r>
            <a:endParaRPr lang="en-US" sz="1800" b="1">
              <a:solidFill>
                <a:srgbClr val="666666"/>
              </a:solidFill>
              <a:latin typeface="楷体" panose="02010609060101010101" charset="-122"/>
              <a:ea typeface="楷体" panose="02010609060101010101" charset="-122"/>
              <a:cs typeface="Noto Sans SC"/>
              <a:sym typeface="Noto Sans SC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2819400" y="5588000"/>
            <a:ext cx="2082800" cy="76200"/>
          </a:xfrm>
          <a:prstGeom prst="roundRect">
            <a:avLst>
              <a:gd name="adj" fmla="val 0"/>
            </a:avLst>
          </a:prstGeom>
          <a:solidFill>
            <a:srgbClr val="A9A9A9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/>
        </p:nvSpPr>
        <p:spPr>
          <a:xfrm>
            <a:off x="5130800" y="1905000"/>
            <a:ext cx="2082800" cy="4064000"/>
          </a:xfrm>
          <a:prstGeom prst="roundRect">
            <a:avLst>
              <a:gd name="adj" fmla="val 7317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91200" y="2105025"/>
            <a:ext cx="762000" cy="762000"/>
          </a:xfrm>
          <a:prstGeom prst="rect">
            <a:avLst/>
          </a:prstGeom>
        </p:spPr>
      </p:pic>
      <p:sp>
        <p:nvSpPr>
          <p:cNvPr id="16" name="AutoShape 16"/>
          <p:cNvSpPr/>
          <p:nvPr/>
        </p:nvSpPr>
        <p:spPr>
          <a:xfrm>
            <a:off x="5257800" y="3073400"/>
            <a:ext cx="18288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lvl="0" algn="ctr">
              <a:lnSpc>
                <a:spcPct val="125000"/>
              </a:lnSpc>
              <a:buSzTx/>
              <a:defRPr/>
            </a:pPr>
            <a:r>
              <a:rPr lang="en-US" sz="2200" b="1">
                <a:solidFill>
                  <a:srgbClr val="FF0000"/>
                </a:solidFill>
                <a:latin typeface="华文新魏" panose="02010800040101010101" charset="-122"/>
                <a:ea typeface="华文新魏" panose="02010800040101010101" charset="-122"/>
                <a:cs typeface="Noto Sans SC"/>
                <a:sym typeface="Noto Sans SC"/>
              </a:rPr>
              <a:t>卓越黄金</a:t>
            </a:r>
            <a:endParaRPr lang="en-US" sz="2200" b="1">
              <a:solidFill>
                <a:srgbClr val="FF0000"/>
              </a:solidFill>
              <a:latin typeface="华文新魏" panose="02010800040101010101" charset="-122"/>
              <a:ea typeface="华文新魏" panose="02010800040101010101" charset="-122"/>
              <a:cs typeface="Noto Sans SC"/>
              <a:sym typeface="Noto Sans SC"/>
            </a:endParaRPr>
          </a:p>
        </p:txBody>
      </p:sp>
      <p:sp>
        <p:nvSpPr>
          <p:cNvPr id="17" name="AutoShape 17"/>
          <p:cNvSpPr/>
          <p:nvPr/>
        </p:nvSpPr>
        <p:spPr>
          <a:xfrm>
            <a:off x="5189855" y="3806190"/>
            <a:ext cx="1948815" cy="152781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lvl="0" algn="ctr">
              <a:lnSpc>
                <a:spcPct val="117000"/>
              </a:lnSpc>
              <a:buSzTx/>
              <a:defRPr/>
            </a:pPr>
            <a:r>
              <a:rPr lang="en-US" sz="1800" b="1">
                <a:solidFill>
                  <a:srgbClr val="666666"/>
                </a:solidFill>
                <a:latin typeface="楷体" panose="02010609060101010101" charset="-122"/>
                <a:ea typeface="楷体" panose="02010609060101010101" charset="-122"/>
                <a:cs typeface="Noto Sans SC"/>
                <a:sym typeface="Noto Sans SC"/>
              </a:rPr>
              <a:t>突破自我，追求极致</a:t>
            </a:r>
            <a:r>
              <a:rPr lang="zh-CN" altLang="en-US" sz="1800" b="1">
                <a:solidFill>
                  <a:srgbClr val="666666"/>
                </a:solidFill>
                <a:latin typeface="楷体" panose="02010609060101010101" charset="-122"/>
                <a:ea typeface="楷体" panose="02010609060101010101" charset="-122"/>
                <a:cs typeface="Noto Sans SC"/>
                <a:sym typeface="Noto Sans SC"/>
              </a:rPr>
              <a:t>；</a:t>
            </a:r>
            <a:r>
              <a:rPr lang="en-US" sz="1800" b="1">
                <a:solidFill>
                  <a:srgbClr val="666666"/>
                </a:solidFill>
                <a:latin typeface="楷体" panose="02010609060101010101" charset="-122"/>
                <a:ea typeface="楷体" panose="02010609060101010101" charset="-122"/>
                <a:cs typeface="Noto Sans SC"/>
                <a:sym typeface="Noto Sans SC"/>
              </a:rPr>
              <a:t>业绩领先，成为标杆</a:t>
            </a:r>
            <a:r>
              <a:rPr lang="zh-CN" altLang="en-US" sz="1800" b="1">
                <a:solidFill>
                  <a:srgbClr val="666666"/>
                </a:solidFill>
                <a:latin typeface="楷体" panose="02010609060101010101" charset="-122"/>
                <a:ea typeface="楷体" panose="02010609060101010101" charset="-122"/>
                <a:cs typeface="Noto Sans SC"/>
                <a:sym typeface="Noto Sans SC"/>
              </a:rPr>
              <a:t>；</a:t>
            </a:r>
            <a:r>
              <a:rPr lang="en-US" sz="1800" b="1">
                <a:solidFill>
                  <a:srgbClr val="666666"/>
                </a:solidFill>
                <a:latin typeface="楷体" panose="02010609060101010101" charset="-122"/>
                <a:ea typeface="楷体" panose="02010609060101010101" charset="-122"/>
                <a:cs typeface="Noto Sans SC"/>
                <a:sym typeface="Noto Sans SC"/>
              </a:rPr>
              <a:t>闪耀着专业的金色光芒</a:t>
            </a:r>
            <a:endParaRPr lang="en-US" sz="1800" b="1">
              <a:solidFill>
                <a:srgbClr val="666666"/>
              </a:solidFill>
              <a:latin typeface="楷体" panose="02010609060101010101" charset="-122"/>
              <a:ea typeface="楷体" panose="02010609060101010101" charset="-122"/>
              <a:cs typeface="Noto Sans SC"/>
              <a:sym typeface="Noto Sans SC"/>
            </a:endParaRPr>
          </a:p>
        </p:txBody>
      </p:sp>
      <p:sp>
        <p:nvSpPr>
          <p:cNvPr id="18" name="AutoShape 18"/>
          <p:cNvSpPr/>
          <p:nvPr/>
        </p:nvSpPr>
        <p:spPr>
          <a:xfrm>
            <a:off x="5130800" y="5588000"/>
            <a:ext cx="2082800" cy="76200"/>
          </a:xfrm>
          <a:prstGeom prst="roundRect">
            <a:avLst>
              <a:gd name="adj" fmla="val 0"/>
            </a:avLst>
          </a:prstGeom>
          <a:solidFill>
            <a:srgbClr val="D4AF37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9" name="AutoShape 19"/>
          <p:cNvSpPr/>
          <p:nvPr/>
        </p:nvSpPr>
        <p:spPr>
          <a:xfrm>
            <a:off x="7442200" y="1905000"/>
            <a:ext cx="2082800" cy="4064000"/>
          </a:xfrm>
          <a:prstGeom prst="roundRect">
            <a:avLst>
              <a:gd name="adj" fmla="val 7317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0" name="Picture 2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102600" y="2019300"/>
            <a:ext cx="762000" cy="762000"/>
          </a:xfrm>
          <a:prstGeom prst="rect">
            <a:avLst/>
          </a:prstGeom>
        </p:spPr>
      </p:pic>
      <p:sp>
        <p:nvSpPr>
          <p:cNvPr id="21" name="AutoShape 21"/>
          <p:cNvSpPr/>
          <p:nvPr/>
        </p:nvSpPr>
        <p:spPr>
          <a:xfrm>
            <a:off x="7569200" y="3035300"/>
            <a:ext cx="18288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lvl="0" algn="ctr">
              <a:lnSpc>
                <a:spcPct val="125000"/>
              </a:lnSpc>
              <a:buSzTx/>
              <a:defRPr/>
            </a:pPr>
            <a:r>
              <a:rPr lang="en-US" sz="2200" b="1">
                <a:solidFill>
                  <a:srgbClr val="FF0000"/>
                </a:solidFill>
                <a:latin typeface="华文新魏" panose="02010800040101010101" charset="-122"/>
                <a:ea typeface="华文新魏" panose="02010800040101010101" charset="-122"/>
                <a:cs typeface="Noto Sans SC"/>
                <a:sym typeface="Noto Sans SC"/>
              </a:rPr>
              <a:t>匠心白金</a:t>
            </a:r>
            <a:endParaRPr lang="en-US" sz="2200" b="1">
              <a:solidFill>
                <a:srgbClr val="FF0000"/>
              </a:solidFill>
              <a:latin typeface="华文新魏" panose="02010800040101010101" charset="-122"/>
              <a:ea typeface="华文新魏" panose="02010800040101010101" charset="-122"/>
              <a:cs typeface="Noto Sans SC"/>
              <a:sym typeface="Noto Sans SC"/>
            </a:endParaRPr>
          </a:p>
        </p:txBody>
      </p:sp>
      <p:sp>
        <p:nvSpPr>
          <p:cNvPr id="22" name="AutoShape 22"/>
          <p:cNvSpPr/>
          <p:nvPr/>
        </p:nvSpPr>
        <p:spPr>
          <a:xfrm>
            <a:off x="7494905" y="3825875"/>
            <a:ext cx="1975485" cy="150812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lvl="0" algn="ctr">
              <a:lnSpc>
                <a:spcPct val="117000"/>
              </a:lnSpc>
              <a:buSzTx/>
              <a:defRPr/>
            </a:pPr>
            <a:r>
              <a:rPr lang="en-US" sz="1800" b="1">
                <a:solidFill>
                  <a:srgbClr val="666666"/>
                </a:solidFill>
                <a:latin typeface="楷体" panose="02010609060101010101" charset="-122"/>
                <a:ea typeface="楷体" panose="02010609060101010101" charset="-122"/>
                <a:cs typeface="Noto Sans SC"/>
                <a:sym typeface="Noto Sans SC"/>
              </a:rPr>
              <a:t>精益求精，钻研创新</a:t>
            </a:r>
            <a:r>
              <a:rPr lang="zh-CN" altLang="en-US" sz="1800" b="1">
                <a:solidFill>
                  <a:srgbClr val="666666"/>
                </a:solidFill>
                <a:latin typeface="楷体" panose="02010609060101010101" charset="-122"/>
                <a:ea typeface="楷体" panose="02010609060101010101" charset="-122"/>
                <a:cs typeface="Noto Sans SC"/>
                <a:sym typeface="Noto Sans SC"/>
              </a:rPr>
              <a:t>；</a:t>
            </a:r>
            <a:r>
              <a:rPr lang="en-US" sz="1800" b="1">
                <a:solidFill>
                  <a:srgbClr val="666666"/>
                </a:solidFill>
                <a:latin typeface="楷体" panose="02010609060101010101" charset="-122"/>
                <a:ea typeface="楷体" panose="02010609060101010101" charset="-122"/>
                <a:cs typeface="Noto Sans SC"/>
                <a:sym typeface="Noto Sans SC"/>
              </a:rPr>
              <a:t>技艺精湛，自成一派</a:t>
            </a:r>
            <a:r>
              <a:rPr lang="zh-CN" altLang="en-US" sz="1800" b="1">
                <a:solidFill>
                  <a:srgbClr val="666666"/>
                </a:solidFill>
                <a:latin typeface="楷体" panose="02010609060101010101" charset="-122"/>
                <a:ea typeface="楷体" panose="02010609060101010101" charset="-122"/>
                <a:cs typeface="Noto Sans SC"/>
                <a:sym typeface="Noto Sans SC"/>
              </a:rPr>
              <a:t>；</a:t>
            </a:r>
            <a:r>
              <a:rPr lang="en-US" sz="1800" b="1">
                <a:solidFill>
                  <a:srgbClr val="666666"/>
                </a:solidFill>
                <a:latin typeface="楷体" panose="02010609060101010101" charset="-122"/>
                <a:ea typeface="楷体" panose="02010609060101010101" charset="-122"/>
                <a:cs typeface="Noto Sans SC"/>
                <a:sym typeface="Noto Sans SC"/>
              </a:rPr>
              <a:t>打造无可替代的价值壁垒</a:t>
            </a:r>
            <a:endParaRPr lang="en-US" sz="1800" b="1">
              <a:solidFill>
                <a:srgbClr val="666666"/>
              </a:solidFill>
              <a:latin typeface="楷体" panose="02010609060101010101" charset="-122"/>
              <a:ea typeface="楷体" panose="02010609060101010101" charset="-122"/>
              <a:cs typeface="Noto Sans SC"/>
              <a:sym typeface="Noto Sans SC"/>
            </a:endParaRPr>
          </a:p>
        </p:txBody>
      </p:sp>
      <p:sp>
        <p:nvSpPr>
          <p:cNvPr id="23" name="AutoShape 23"/>
          <p:cNvSpPr/>
          <p:nvPr/>
        </p:nvSpPr>
        <p:spPr>
          <a:xfrm>
            <a:off x="7442200" y="5588000"/>
            <a:ext cx="2082800" cy="76200"/>
          </a:xfrm>
          <a:prstGeom prst="roundRect">
            <a:avLst>
              <a:gd name="adj" fmla="val 0"/>
            </a:avLst>
          </a:prstGeom>
          <a:solidFill>
            <a:srgbClr val="5F717D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4" name="AutoShape 24"/>
          <p:cNvSpPr/>
          <p:nvPr/>
        </p:nvSpPr>
        <p:spPr>
          <a:xfrm>
            <a:off x="9753600" y="1905000"/>
            <a:ext cx="2082800" cy="4064000"/>
          </a:xfrm>
          <a:prstGeom prst="roundRect">
            <a:avLst>
              <a:gd name="adj" fmla="val 7317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5" name="Picture 2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414000" y="2076450"/>
            <a:ext cx="762000" cy="762000"/>
          </a:xfrm>
          <a:prstGeom prst="rect">
            <a:avLst/>
          </a:prstGeom>
        </p:spPr>
      </p:pic>
      <p:sp>
        <p:nvSpPr>
          <p:cNvPr id="26" name="AutoShape 26"/>
          <p:cNvSpPr/>
          <p:nvPr/>
        </p:nvSpPr>
        <p:spPr>
          <a:xfrm>
            <a:off x="9880600" y="3016250"/>
            <a:ext cx="18288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lvl="0" algn="ctr">
              <a:lnSpc>
                <a:spcPct val="125000"/>
              </a:lnSpc>
              <a:buSzTx/>
              <a:defRPr/>
            </a:pPr>
            <a:r>
              <a:rPr lang="en-US" sz="2200" b="1">
                <a:solidFill>
                  <a:srgbClr val="FF0000"/>
                </a:solidFill>
                <a:latin typeface="华文新魏" panose="02010800040101010101" charset="-122"/>
                <a:ea typeface="华文新魏" panose="02010800040101010101" charset="-122"/>
                <a:cs typeface="Noto Sans SC"/>
                <a:sym typeface="Noto Sans SC"/>
              </a:rPr>
              <a:t>至臻钻石</a:t>
            </a:r>
            <a:endParaRPr lang="en-US" sz="2200" b="1">
              <a:solidFill>
                <a:srgbClr val="FF0000"/>
              </a:solidFill>
              <a:latin typeface="华文新魏" panose="02010800040101010101" charset="-122"/>
              <a:ea typeface="华文新魏" panose="02010800040101010101" charset="-122"/>
              <a:cs typeface="Noto Sans SC"/>
              <a:sym typeface="Noto Sans SC"/>
            </a:endParaRPr>
          </a:p>
        </p:txBody>
      </p:sp>
      <p:sp>
        <p:nvSpPr>
          <p:cNvPr id="27" name="AutoShape 27"/>
          <p:cNvSpPr/>
          <p:nvPr/>
        </p:nvSpPr>
        <p:spPr>
          <a:xfrm>
            <a:off x="9825990" y="3826510"/>
            <a:ext cx="1965960" cy="161353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lvl="0" algn="ctr">
              <a:lnSpc>
                <a:spcPct val="117000"/>
              </a:lnSpc>
              <a:buSzTx/>
              <a:defRPr/>
            </a:pPr>
            <a:r>
              <a:rPr lang="en-US" sz="1800" b="1">
                <a:solidFill>
                  <a:srgbClr val="666666"/>
                </a:solidFill>
                <a:latin typeface="楷体" panose="02010609060101010101" charset="-122"/>
                <a:ea typeface="楷体" panose="02010609060101010101" charset="-122"/>
                <a:cs typeface="Noto Sans SC"/>
                <a:sym typeface="Noto Sans SC"/>
              </a:rPr>
              <a:t>高瞻远瞩，引领方向</a:t>
            </a:r>
            <a:r>
              <a:rPr lang="zh-CN" altLang="en-US" sz="1800" b="1">
                <a:solidFill>
                  <a:srgbClr val="666666"/>
                </a:solidFill>
                <a:latin typeface="楷体" panose="02010609060101010101" charset="-122"/>
                <a:ea typeface="楷体" panose="02010609060101010101" charset="-122"/>
                <a:cs typeface="Noto Sans SC"/>
                <a:sym typeface="Noto Sans SC"/>
              </a:rPr>
              <a:t>；</a:t>
            </a:r>
            <a:r>
              <a:rPr lang="en-US" sz="1800" b="1">
                <a:solidFill>
                  <a:srgbClr val="666666"/>
                </a:solidFill>
                <a:latin typeface="楷体" panose="02010609060101010101" charset="-122"/>
                <a:ea typeface="楷体" panose="02010609060101010101" charset="-122"/>
                <a:cs typeface="Noto Sans SC"/>
                <a:sym typeface="Noto Sans SC"/>
              </a:rPr>
              <a:t>成就他人，基业长青</a:t>
            </a:r>
            <a:r>
              <a:rPr lang="zh-CN" altLang="en-US" sz="1800" b="1">
                <a:solidFill>
                  <a:srgbClr val="666666"/>
                </a:solidFill>
                <a:latin typeface="楷体" panose="02010609060101010101" charset="-122"/>
                <a:ea typeface="楷体" panose="02010609060101010101" charset="-122"/>
                <a:cs typeface="Noto Sans SC"/>
                <a:sym typeface="Noto Sans SC"/>
              </a:rPr>
              <a:t>；</a:t>
            </a:r>
            <a:r>
              <a:rPr lang="en-US" sz="1800" b="1">
                <a:solidFill>
                  <a:srgbClr val="666666"/>
                </a:solidFill>
                <a:latin typeface="楷体" panose="02010609060101010101" charset="-122"/>
                <a:ea typeface="楷体" panose="02010609060101010101" charset="-122"/>
                <a:cs typeface="Noto Sans SC"/>
                <a:sym typeface="Noto Sans SC"/>
              </a:rPr>
              <a:t>在行业巅峰绽放璀璨光芒</a:t>
            </a:r>
            <a:endParaRPr lang="en-US" sz="1800" b="1">
              <a:solidFill>
                <a:srgbClr val="666666"/>
              </a:solidFill>
              <a:latin typeface="楷体" panose="02010609060101010101" charset="-122"/>
              <a:ea typeface="楷体" panose="02010609060101010101" charset="-122"/>
              <a:cs typeface="Noto Sans SC"/>
              <a:sym typeface="Noto Sans SC"/>
            </a:endParaRPr>
          </a:p>
        </p:txBody>
      </p:sp>
      <p:sp>
        <p:nvSpPr>
          <p:cNvPr id="28" name="AutoShape 28"/>
          <p:cNvSpPr/>
          <p:nvPr/>
        </p:nvSpPr>
        <p:spPr>
          <a:xfrm>
            <a:off x="9753600" y="5588000"/>
            <a:ext cx="2082800" cy="76200"/>
          </a:xfrm>
          <a:prstGeom prst="roundRect">
            <a:avLst>
              <a:gd name="adj" fmla="val 0"/>
            </a:avLst>
          </a:prstGeom>
          <a:solidFill>
            <a:srgbClr val="3498DB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9" name="图片 28" descr="2026051315321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2540" y="29210"/>
            <a:ext cx="12193905" cy="682942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 l="13725" r="13725"/>
          <a:stretch>
            <a:fillRect/>
          </a:stretch>
        </p:blipFill>
        <p:spPr>
          <a:xfrm>
            <a:off x="635000" y="1651000"/>
            <a:ext cx="4699000" cy="4318000"/>
          </a:xfrm>
          <a:prstGeom prst="roundRect">
            <a:avLst>
              <a:gd name="adj" fmla="val 4705"/>
            </a:avLst>
          </a:prstGeom>
          <a:noFill/>
          <a:ln w="50800" cap="flat" cmpd="sng">
            <a:solidFill>
              <a:srgbClr val="FFFFFF">
                <a:alpha val="8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</p:pic>
      <p:sp>
        <p:nvSpPr>
          <p:cNvPr id="4" name="AutoShape 4"/>
          <p:cNvSpPr/>
          <p:nvPr/>
        </p:nvSpPr>
        <p:spPr>
          <a:xfrm>
            <a:off x="5441315" y="269875"/>
            <a:ext cx="648335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0000"/>
                </a:solidFill>
                <a:latin typeface="方正粗倩简体" panose="03000509000000000000" charset="-122"/>
                <a:ea typeface="方正粗倩简体" panose="03000509000000000000" charset="-122"/>
                <a:cs typeface="方正粗倩简体" panose="03000509000000000000" charset="-122"/>
                <a:sym typeface="Noto Sans SC"/>
              </a:rPr>
              <a:t>第一级 · 奋进青铜  </a:t>
            </a:r>
            <a:r>
              <a:rPr lang="en-US" sz="2200" b="0" i="0" u="none" strike="noStrike">
                <a:solidFill>
                  <a:srgbClr val="FF0000"/>
                </a:solidFill>
                <a:latin typeface="方正粗倩简体" panose="03000509000000000000" charset="-122"/>
                <a:ea typeface="方正粗倩简体" panose="03000509000000000000" charset="-122"/>
                <a:cs typeface="方正粗倩简体" panose="03000509000000000000" charset="-122"/>
                <a:sym typeface="Noto Sans SC"/>
              </a:rPr>
              <a:t>(Striving Bronze)</a:t>
            </a:r>
            <a:endParaRPr lang="en-US" sz="2200" b="0" i="0" u="none" strike="noStrike">
              <a:solidFill>
                <a:srgbClr val="FF0000"/>
              </a:solidFill>
              <a:latin typeface="方正粗倩简体" panose="03000509000000000000" charset="-122"/>
              <a:ea typeface="方正粗倩简体" panose="03000509000000000000" charset="-122"/>
              <a:cs typeface="方正粗倩简体" panose="03000509000000000000" charset="-122"/>
              <a:sym typeface="Noto Sans SC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6095365" y="1631950"/>
            <a:ext cx="5461635" cy="65532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rgbClr val="FF0000"/>
                </a:solidFill>
                <a:latin typeface="方正粗倩简体" panose="03000509000000000000" charset="-122"/>
                <a:ea typeface="方正粗倩简体" panose="03000509000000000000" charset="-122"/>
                <a:cs typeface="方正粗倩简体" panose="03000509000000000000" charset="-122"/>
                <a:sym typeface="Noto Sans SC"/>
              </a:rPr>
              <a:t>核心精神：启程 · 坚韧 · 基石</a:t>
            </a:r>
            <a:endParaRPr lang="en-US" sz="2400" b="1" i="0" u="none" strike="noStrike">
              <a:solidFill>
                <a:srgbClr val="FF0000"/>
              </a:solidFill>
              <a:latin typeface="方正粗倩简体" panose="03000509000000000000" charset="-122"/>
              <a:ea typeface="方正粗倩简体" panose="03000509000000000000" charset="-122"/>
              <a:cs typeface="方正粗倩简体" panose="03000509000000000000" charset="-122"/>
              <a:sym typeface="Noto Sans SC"/>
            </a:endParaRPr>
          </a:p>
        </p:txBody>
      </p:sp>
      <p:sp>
        <p:nvSpPr>
          <p:cNvPr id="6" name="AutoShape 6"/>
          <p:cNvSpPr/>
          <p:nvPr/>
        </p:nvSpPr>
        <p:spPr>
          <a:xfrm>
            <a:off x="5913120" y="2404110"/>
            <a:ext cx="5875020" cy="242189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33000"/>
              </a:lnSpc>
              <a:defRPr/>
            </a:pPr>
            <a:r>
              <a:rPr lang="en-US" sz="2000" b="1" i="0" u="none" strike="noStrike">
                <a:solidFill>
                  <a:srgbClr val="4B556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Noto Sans SC"/>
              </a:rPr>
              <a:t>    青铜，是文明的起源，是坚韧的象征。获得“奋进青铜”等级的小组，你们用行动证明了团队合作的第一步是何等珍贵。你们可能曾面临分歧，也曾遭遇挫折，但你们选择了沟通，选择了坚持。你们像一块刚被锻造的青铜，或许还带着粗糙的棱角，但已经拥有了最坚实的内核。</a:t>
            </a:r>
            <a:endParaRPr lang="en-US" sz="2000" b="1" i="0" u="none" strike="noStrike">
              <a:solidFill>
                <a:srgbClr val="4B556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Noto Sans SC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5913120" y="4825365"/>
            <a:ext cx="5875020" cy="179260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lvl="0" algn="l">
              <a:lnSpc>
                <a:spcPct val="133000"/>
              </a:lnSpc>
              <a:buSzTx/>
              <a:defRPr/>
            </a:pPr>
            <a:r>
              <a:rPr lang="en-US" sz="2000" b="1">
                <a:solidFill>
                  <a:srgbClr val="4B556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Noto Sans SC"/>
              </a:rPr>
              <a:t>    </a:t>
            </a:r>
            <a:r>
              <a:rPr lang="en-US" sz="2000" b="1">
                <a:solidFill>
                  <a:srgbClr val="4B556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Noto Sans SC"/>
              </a:rPr>
              <a:t>这枚徽章，是对你们勇敢启程的嘉奖，是你们团队基石的象征。它告诉我们，伟大的征程，始于足下。愿你们带着这份坚韧，在未来的道路上，不断熔炼，不断成长，铸就属于自己的辉煌！</a:t>
            </a:r>
            <a:endParaRPr lang="en-US" sz="2000" b="1">
              <a:solidFill>
                <a:srgbClr val="4B556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Noto Sans SC"/>
            </a:endParaRPr>
          </a:p>
        </p:txBody>
      </p:sp>
      <p:pic>
        <p:nvPicPr>
          <p:cNvPr id="8" name="图片 7" descr="2026051315364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9210" y="6350"/>
            <a:ext cx="12192000" cy="685736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34925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0000"/>
                </a:solidFill>
                <a:latin typeface="方正粗倩简体" panose="03000509000000000000" charset="-122"/>
                <a:ea typeface="方正粗倩简体" panose="03000509000000000000" charset="-122"/>
                <a:cs typeface="方正粗倩简体" panose="03000509000000000000" charset="-122"/>
                <a:sym typeface="Noto Sans SC"/>
              </a:rPr>
              <a:t>第二级 · 协作白银   (Cooperative Silver)</a:t>
            </a:r>
            <a:endParaRPr lang="en-US" sz="3200" b="1" i="0" u="none" strike="noStrike">
              <a:solidFill>
                <a:srgbClr val="FF0000"/>
              </a:solidFill>
              <a:latin typeface="方正粗倩简体" panose="03000509000000000000" charset="-122"/>
              <a:ea typeface="方正粗倩简体" panose="03000509000000000000" charset="-122"/>
              <a:cs typeface="方正粗倩简体" panose="03000509000000000000" charset="-122"/>
              <a:sym typeface="Noto Sans SC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511175" y="1905000"/>
            <a:ext cx="5710555" cy="4395470"/>
          </a:xfrm>
          <a:prstGeom prst="roundRect">
            <a:avLst>
              <a:gd name="adj" fmla="val 3529"/>
            </a:avLst>
          </a:prstGeom>
          <a:solidFill>
            <a:srgbClr val="FFFFFF">
              <a:alpha val="92000"/>
            </a:srgbClr>
          </a:solidFill>
          <a:ln w="12700" cap="flat" cmpd="sng">
            <a:solidFill>
              <a:srgbClr val="D1D5DB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/>
        </p:nvSpPr>
        <p:spPr>
          <a:xfrm>
            <a:off x="645795" y="2105025"/>
            <a:ext cx="5449570" cy="246697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4B556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Noto Sans SC"/>
              </a:rPr>
              <a:t>    白银，以其纯净和延展性，成为了团队协作的最佳隐喻。获得“协作白银”等级的小组，你们已经超越了简单的组合，升华为一个高效运转的有机体。你们懂得倾听彼此的声音，尊重每一个独特的想法；你们学会了分工合作，将个人的优势汇聚成团队的强大合力。</a:t>
            </a:r>
            <a:endParaRPr lang="en-US" sz="2000" b="1" i="0" u="none" strike="noStrike">
              <a:solidFill>
                <a:srgbClr val="4B556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Noto Sans SC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645795" y="4504690"/>
            <a:ext cx="5368290" cy="159131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u="none" strike="noStrike">
                <a:solidFill>
                  <a:srgbClr val="4B556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Noto Sans SC"/>
              </a:rPr>
              <a:t>    这枚徽章，是对你们默契配合的最高赞誉。它代表着你们已经掌握了团队合作的核心——信任与共赢。愿你们如白银般，在合作中不断磨合，绽放出更加耀眼的光芒！</a:t>
            </a:r>
            <a:endParaRPr lang="en-US" sz="2000" b="1" u="none" strike="noStrike">
              <a:solidFill>
                <a:srgbClr val="4B556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Noto Sans SC"/>
            </a:endParaR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2"/>
          <a:srcRect l="11745" r="11745"/>
          <a:stretch>
            <a:fillRect/>
          </a:stretch>
        </p:blipFill>
        <p:spPr>
          <a:xfrm>
            <a:off x="6553200" y="1905000"/>
            <a:ext cx="4953000" cy="4318000"/>
          </a:xfrm>
          <a:prstGeom prst="roundRect">
            <a:avLst>
              <a:gd name="adj" fmla="val 3529"/>
            </a:avLst>
          </a:prstGeom>
          <a:noFill/>
          <a:ln w="38100" cap="flat" cmpd="sng">
            <a:solidFill>
              <a:srgbClr val="FFFFFF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</p:pic>
      <p:sp>
        <p:nvSpPr>
          <p:cNvPr id="11" name="AutoShape 5"/>
          <p:cNvSpPr/>
          <p:nvPr/>
        </p:nvSpPr>
        <p:spPr>
          <a:xfrm>
            <a:off x="552450" y="1132840"/>
            <a:ext cx="5461635" cy="65532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ctr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rgbClr val="FF0000"/>
                </a:solidFill>
                <a:latin typeface="方正粗倩简体" panose="03000509000000000000" charset="-122"/>
                <a:ea typeface="方正粗倩简体" panose="03000509000000000000" charset="-122"/>
                <a:cs typeface="方正粗倩简体" panose="03000509000000000000" charset="-122"/>
                <a:sym typeface="Noto Sans SC"/>
              </a:rPr>
              <a:t>核心精神：</a:t>
            </a:r>
            <a:r>
              <a:rPr lang="zh-CN" altLang="en-US" sz="2400" b="1" i="0" u="none" strike="noStrike">
                <a:solidFill>
                  <a:srgbClr val="FF0000"/>
                </a:solidFill>
                <a:latin typeface="方正粗倩简体" panose="03000509000000000000" charset="-122"/>
                <a:ea typeface="方正粗倩简体" panose="03000509000000000000" charset="-122"/>
                <a:cs typeface="方正粗倩简体" panose="03000509000000000000" charset="-122"/>
                <a:sym typeface="Noto Sans SC"/>
              </a:rPr>
              <a:t>融合</a:t>
            </a:r>
            <a:r>
              <a:rPr lang="en-US" sz="2400" b="1" i="0" u="none" strike="noStrike">
                <a:solidFill>
                  <a:srgbClr val="FF0000"/>
                </a:solidFill>
                <a:latin typeface="方正粗倩简体" panose="03000509000000000000" charset="-122"/>
                <a:ea typeface="方正粗倩简体" panose="03000509000000000000" charset="-122"/>
                <a:cs typeface="方正粗倩简体" panose="03000509000000000000" charset="-122"/>
                <a:sym typeface="Noto Sans SC"/>
              </a:rPr>
              <a:t>· </a:t>
            </a:r>
            <a:r>
              <a:rPr lang="zh-CN" altLang="en-US" sz="2400" b="1" i="0" u="none" strike="noStrike">
                <a:solidFill>
                  <a:srgbClr val="FF0000"/>
                </a:solidFill>
                <a:latin typeface="方正粗倩简体" panose="03000509000000000000" charset="-122"/>
                <a:ea typeface="方正粗倩简体" panose="03000509000000000000" charset="-122"/>
                <a:cs typeface="方正粗倩简体" panose="03000509000000000000" charset="-122"/>
                <a:sym typeface="Noto Sans SC"/>
              </a:rPr>
              <a:t>默契</a:t>
            </a:r>
            <a:r>
              <a:rPr lang="en-US" sz="2400" b="1" i="0" u="none" strike="noStrike">
                <a:solidFill>
                  <a:srgbClr val="FF0000"/>
                </a:solidFill>
                <a:latin typeface="方正粗倩简体" panose="03000509000000000000" charset="-122"/>
                <a:ea typeface="方正粗倩简体" panose="03000509000000000000" charset="-122"/>
                <a:cs typeface="方正粗倩简体" panose="03000509000000000000" charset="-122"/>
                <a:sym typeface="Noto Sans SC"/>
              </a:rPr>
              <a:t> · </a:t>
            </a:r>
            <a:r>
              <a:rPr lang="zh-CN" altLang="en-US" sz="2400" b="1" i="0" u="none" strike="noStrike">
                <a:solidFill>
                  <a:srgbClr val="FF0000"/>
                </a:solidFill>
                <a:latin typeface="方正粗倩简体" panose="03000509000000000000" charset="-122"/>
                <a:ea typeface="方正粗倩简体" panose="03000509000000000000" charset="-122"/>
                <a:cs typeface="方正粗倩简体" panose="03000509000000000000" charset="-122"/>
                <a:sym typeface="Noto Sans SC"/>
              </a:rPr>
              <a:t>共赢</a:t>
            </a:r>
            <a:endParaRPr lang="en-US" sz="2400" b="1" i="0" u="none" strike="noStrike">
              <a:solidFill>
                <a:srgbClr val="FF0000"/>
              </a:solidFill>
              <a:latin typeface="方正粗倩简体" panose="03000509000000000000" charset="-122"/>
              <a:ea typeface="方正粗倩简体" panose="03000509000000000000" charset="-122"/>
              <a:cs typeface="方正粗倩简体" panose="03000509000000000000" charset="-122"/>
              <a:sym typeface="Noto Sans SC"/>
            </a:endParaRPr>
          </a:p>
        </p:txBody>
      </p:sp>
      <p:pic>
        <p:nvPicPr>
          <p:cNvPr id="12" name="图片 11" descr="2026051315490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0" y="9525"/>
            <a:ext cx="12173585" cy="684784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 l="283" r="283"/>
          <a:stretch>
            <a:fillRect/>
          </a:stretch>
        </p:blipFill>
        <p:spPr>
          <a:xfrm>
            <a:off x="457200" y="1397000"/>
            <a:ext cx="4572000" cy="4826000"/>
          </a:xfrm>
          <a:prstGeom prst="rect">
            <a:avLst/>
          </a:prstGeom>
          <a:noFill/>
          <a:ln w="25400" cap="flat" cmpd="sng">
            <a:solidFill>
              <a:srgbClr val="D4AF37">
                <a:alpha val="4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</p:pic>
      <p:sp>
        <p:nvSpPr>
          <p:cNvPr id="4" name="AutoShape 4"/>
          <p:cNvSpPr/>
          <p:nvPr/>
        </p:nvSpPr>
        <p:spPr>
          <a:xfrm>
            <a:off x="5247640" y="209550"/>
            <a:ext cx="6569710" cy="84201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0000"/>
                </a:solidFill>
                <a:latin typeface="方正粗倩简体" panose="03000509000000000000" charset="-122"/>
                <a:ea typeface="方正粗倩简体" panose="03000509000000000000" charset="-122"/>
                <a:cs typeface="方正粗倩简体" panose="03000509000000000000" charset="-122"/>
                <a:sym typeface="Noto Sans SC"/>
              </a:rPr>
              <a:t>第三级 · 卓越黄金  </a:t>
            </a:r>
            <a:r>
              <a:rPr lang="en-US" sz="2200" b="0" i="0" u="none" strike="noStrike">
                <a:solidFill>
                  <a:srgbClr val="FF0000"/>
                </a:solidFill>
                <a:latin typeface="方正粗倩简体" panose="03000509000000000000" charset="-122"/>
                <a:ea typeface="方正粗倩简体" panose="03000509000000000000" charset="-122"/>
                <a:cs typeface="方正粗倩简体" panose="03000509000000000000" charset="-122"/>
                <a:sym typeface="Noto Sans SC"/>
              </a:rPr>
              <a:t>(Excellent Gold)</a:t>
            </a:r>
            <a:endParaRPr lang="en-US" sz="2200" b="0" i="0" u="none" strike="noStrike">
              <a:solidFill>
                <a:srgbClr val="FF0000"/>
              </a:solidFill>
              <a:latin typeface="方正粗倩简体" panose="03000509000000000000" charset="-122"/>
              <a:ea typeface="方正粗倩简体" panose="03000509000000000000" charset="-122"/>
              <a:cs typeface="方正粗倩简体" panose="03000509000000000000" charset="-122"/>
              <a:sym typeface="Noto Sans SC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6096000" y="1393825"/>
            <a:ext cx="5461000" cy="6477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Noto Sans SC"/>
              </a:rPr>
              <a:t>核心精神：成就 · 引领 · 典范</a:t>
            </a:r>
            <a:endParaRPr lang="en-US" sz="2800" b="1" i="0" u="none" strike="noStrike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  <a:sym typeface="Noto Sans SC"/>
            </a:endParaRPr>
          </a:p>
        </p:txBody>
      </p:sp>
      <p:sp>
        <p:nvSpPr>
          <p:cNvPr id="6" name="AutoShape 6"/>
          <p:cNvSpPr/>
          <p:nvPr/>
        </p:nvSpPr>
        <p:spPr>
          <a:xfrm>
            <a:off x="5710555" y="2176145"/>
            <a:ext cx="6106160" cy="264985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33000"/>
              </a:lnSpc>
              <a:defRPr/>
            </a:pPr>
            <a:r>
              <a:rPr lang="en-US" sz="2000" b="1" i="0" u="none" strike="noStrike">
                <a:solidFill>
                  <a:srgbClr val="4B556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Noto Sans SC"/>
              </a:rPr>
              <a:t>    黄金，是价值的标尺，是荣耀的象征。获得“卓越黄金”等级的小组，你们不仅完成了任务，更创造了卓越的成果。你们用高标准要求自己，用创新的方法解决问题，你们的表现成为了全校的典范。你们不仅收获了知识，更收获了能力与自信。</a:t>
            </a:r>
            <a:endParaRPr lang="en-US" sz="2000" b="1" i="0" u="none" strike="noStrike">
              <a:solidFill>
                <a:srgbClr val="4B556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Noto Sans SC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5710555" y="4587875"/>
            <a:ext cx="6107430" cy="184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lvl="0" algn="l">
              <a:lnSpc>
                <a:spcPct val="133000"/>
              </a:lnSpc>
              <a:buSzTx/>
              <a:defRPr/>
            </a:pPr>
            <a:r>
              <a:rPr lang="en-US" sz="2000" b="1">
                <a:solidFill>
                  <a:srgbClr val="4B556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Noto Sans SC"/>
              </a:rPr>
              <a:t>    </a:t>
            </a:r>
            <a:r>
              <a:rPr lang="en-US" sz="2000" b="1">
                <a:solidFill>
                  <a:srgbClr val="4B556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Noto Sans SC"/>
              </a:rPr>
              <a:t>这枚徽章，是对你们追求卓越精神的最高肯定。它标志着你们已经站在了团队表现的金字塔尖。愿你们珍惜这份荣耀，继续引领风尚，用你们的光芒照亮更多同伴前行的道路！</a:t>
            </a:r>
            <a:endParaRPr lang="en-US" sz="2000" b="1">
              <a:solidFill>
                <a:srgbClr val="4B556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Noto Sans SC"/>
            </a:endParaRPr>
          </a:p>
        </p:txBody>
      </p:sp>
      <p:pic>
        <p:nvPicPr>
          <p:cNvPr id="8" name="图片 7" descr="2026051315525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5" y="19050"/>
            <a:ext cx="12164060" cy="683895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647700" y="368300"/>
            <a:ext cx="9173845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0000"/>
                </a:solidFill>
                <a:latin typeface="方正粗倩简体" panose="03000509000000000000" charset="-122"/>
                <a:ea typeface="方正粗倩简体" panose="03000509000000000000" charset="-122"/>
                <a:cs typeface="方正粗倩简体" panose="03000509000000000000" charset="-122"/>
                <a:sym typeface="Noto Sans SC"/>
              </a:rPr>
              <a:t>第四级 · 匠心白金   (Masterful Platinum)</a:t>
            </a:r>
            <a:endParaRPr lang="en-US" sz="3200" b="1" i="0" u="none" strike="noStrike">
              <a:solidFill>
                <a:srgbClr val="FF0000"/>
              </a:solidFill>
              <a:latin typeface="方正粗倩简体" panose="03000509000000000000" charset="-122"/>
              <a:ea typeface="方正粗倩简体" panose="03000509000000000000" charset="-122"/>
              <a:cs typeface="方正粗倩简体" panose="03000509000000000000" charset="-122"/>
              <a:sym typeface="Noto Sans SC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762000" y="1416050"/>
            <a:ext cx="10668000" cy="1143000"/>
          </a:xfrm>
          <a:prstGeom prst="roundRect">
            <a:avLst>
              <a:gd name="adj" fmla="val 13333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solidFill>
                <a:srgbClr val="FF0000"/>
              </a:solidFill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43000" y="1717675"/>
            <a:ext cx="558800" cy="5588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2032000" y="1464310"/>
            <a:ext cx="9017000" cy="101028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Noto Sans SC"/>
              </a:rPr>
              <a:t>核心精神 · Core Values      专注 · 创新 · 极致</a:t>
            </a:r>
            <a:endParaRPr lang="en-US" sz="2800" b="1" i="0" u="none" strike="noStrike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  <a:sym typeface="Noto Sans SC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501650" y="2991485"/>
            <a:ext cx="5467350" cy="2827020"/>
          </a:xfrm>
          <a:prstGeom prst="roundRect">
            <a:avLst>
              <a:gd name="adj" fmla="val 6666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/>
        </p:nvSpPr>
        <p:spPr>
          <a:xfrm>
            <a:off x="502285" y="3070860"/>
            <a:ext cx="5396230" cy="267779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spcAft>
                <a:spcPts val="1200"/>
              </a:spcAft>
              <a:defRPr/>
            </a:pPr>
            <a:r>
              <a:rPr lang="en-US" sz="2000" b="1" i="0" u="none" strike="noStrike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Noto Sans SC"/>
              </a:rPr>
              <a:t>✨ 匠心独运 · 极致追求</a:t>
            </a:r>
            <a:endParaRPr lang="en-US" sz="2000" b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 algn="l">
              <a:lnSpc>
                <a:spcPct val="117000"/>
              </a:lnSpc>
            </a:pPr>
            <a:r>
              <a:rPr lang="en-US" sz="2000" b="1" i="0" u="none" strike="noStrike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Noto Sans SC"/>
              </a:rPr>
              <a:t>    白金，稀有而坚韧，是匠心独运的代名词。获得此等级的小组展现了超越普通优秀的专业精神。你们不满足于完成任务，而是对每一个细节精益求精，对每一个环节力求完美。你们深入探索、专注打磨，用创新的思维打造出了独一无二的作品。</a:t>
            </a:r>
            <a:endParaRPr lang="en-US" sz="2000" b="1" i="0" u="none" strike="noStrike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Noto Sans SC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6223000" y="3061970"/>
            <a:ext cx="5563870" cy="2756535"/>
          </a:xfrm>
          <a:prstGeom prst="roundRect">
            <a:avLst>
              <a:gd name="adj" fmla="val 6666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6285230" y="3071495"/>
            <a:ext cx="5501640" cy="267716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lvl="0" algn="l">
              <a:lnSpc>
                <a:spcPct val="125000"/>
              </a:lnSpc>
              <a:spcAft>
                <a:spcPts val="1200"/>
              </a:spcAft>
              <a:buSzTx/>
              <a:defRPr/>
            </a:pPr>
            <a:r>
              <a:rPr lang="en-US" sz="20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Noto Sans SC"/>
              </a:rPr>
              <a:t>🏆 荣誉加冕 · 前路可期</a:t>
            </a:r>
            <a:endParaRPr lang="en-US" sz="2000" b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lvl="0" algn="l">
              <a:lnSpc>
                <a:spcPct val="125000"/>
              </a:lnSpc>
              <a:spcAft>
                <a:spcPts val="1200"/>
              </a:spcAft>
              <a:buSzTx/>
              <a:defRPr/>
            </a:pPr>
            <a:r>
              <a:rPr lang="en-US" sz="20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Noto Sans SC"/>
              </a:rPr>
              <a:t>    </a:t>
            </a:r>
            <a:r>
              <a:rPr lang="en-US" sz="20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Noto Sans SC"/>
              </a:rPr>
              <a:t>这枚徽章，是对你们“工匠精神”的最高致敬。它代表着你们已拥有在专业领域成为顶尖专家的巨大潜力。愿你们继续保持这份专注与执着，在知识的海洋中不断探索，持续雕琢出属于自己的完美“作品”，成就非凡的专业人生！</a:t>
            </a:r>
            <a:endParaRPr lang="en-US" sz="2000" b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Noto Sans SC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0" y="6170295"/>
            <a:ext cx="12192000" cy="68707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3200" b="0" i="1" u="none" strike="noStrike">
                <a:solidFill>
                  <a:srgbClr val="646464"/>
                </a:solidFill>
                <a:latin typeface="叶根友毛笔行书2.0版" panose="02010601030101010101" charset="-122"/>
                <a:ea typeface="叶根友毛笔行书2.0版" panose="02010601030101010101" charset="-122"/>
                <a:cs typeface="叶根友毛笔行书2.0版" panose="02010601030101010101" charset="-122"/>
                <a:sym typeface="Noto Sans SC"/>
              </a:rPr>
              <a:t>“ 精雕细琢，终成大器 ”</a:t>
            </a:r>
            <a:endParaRPr lang="en-US" sz="3200" b="0" i="1" u="none" strike="noStrike">
              <a:solidFill>
                <a:srgbClr val="646464"/>
              </a:solidFill>
              <a:latin typeface="叶根友毛笔行书2.0版" panose="02010601030101010101" charset="-122"/>
              <a:ea typeface="叶根友毛笔行书2.0版" panose="02010601030101010101" charset="-122"/>
              <a:cs typeface="叶根友毛笔行书2.0版" panose="02010601030101010101" charset="-122"/>
              <a:sym typeface="Noto Sans SC"/>
            </a:endParaRPr>
          </a:p>
        </p:txBody>
      </p:sp>
      <p:pic>
        <p:nvPicPr>
          <p:cNvPr id="12" name="图片 11" descr="2026051316044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10" y="0"/>
            <a:ext cx="12240260" cy="685863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1C1C1E">
              <a:alpha val="7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377825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i="0" u="none" strike="noStrike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粗倩简体" panose="03000509000000000000" charset="-122"/>
                <a:ea typeface="方正粗倩简体" panose="03000509000000000000" charset="-122"/>
                <a:cs typeface="方正粗倩简体" panose="03000509000000000000" charset="-122"/>
                <a:sym typeface="Noto Sans SC"/>
              </a:rPr>
              <a:t>第五级 · 至臻钻石   (Ultimate Diamond)</a:t>
            </a:r>
            <a:endParaRPr lang="en-US" sz="3200" i="0" u="none" strike="noStrike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方正粗倩简体" panose="03000509000000000000" charset="-122"/>
              <a:ea typeface="方正粗倩简体" panose="03000509000000000000" charset="-122"/>
              <a:cs typeface="方正粗倩简体" panose="03000509000000000000" charset="-122"/>
              <a:sym typeface="Noto Sans SC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762000" y="1419225"/>
            <a:ext cx="76200" cy="457200"/>
          </a:xfrm>
          <a:prstGeom prst="roundRect">
            <a:avLst>
              <a:gd name="adj" fmla="val 0"/>
            </a:avLst>
          </a:prstGeom>
          <a:solidFill>
            <a:srgbClr val="D4AF37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1016000" y="1381125"/>
            <a:ext cx="5334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D4AF3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Noto Sans SC"/>
              </a:rPr>
              <a:t>巅峰 · 完美 · 永恒</a:t>
            </a:r>
            <a:endParaRPr lang="en-US" sz="3200" b="1" i="0" u="none" strike="noStrike">
              <a:solidFill>
                <a:srgbClr val="D4AF3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  <a:sym typeface="Noto Sans SC"/>
            </a:endParaRPr>
          </a:p>
        </p:txBody>
      </p:sp>
      <p:sp>
        <p:nvSpPr>
          <p:cNvPr id="6" name="AutoShape 6"/>
          <p:cNvSpPr/>
          <p:nvPr/>
        </p:nvSpPr>
        <p:spPr>
          <a:xfrm>
            <a:off x="154940" y="2138045"/>
            <a:ext cx="6500495" cy="235585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33000"/>
              </a:lnSpc>
              <a:defRPr/>
            </a:pPr>
            <a:r>
              <a:rPr lang="en-US" sz="2000" b="1" i="0" u="none" strike="noStrike">
                <a:solidFill>
                  <a:srgbClr val="EBEB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Noto Sans SC"/>
              </a:rPr>
              <a:t>    钻石，是自然界最坚硬的物质，是经过亿万年锤炼的结晶。获得“至臻钻石”等级的小组，你们是团队合作的巅峰典范。你们不仅在学业上取得了无与伦比的成就，更在团队文化、创新能力和社会责任感上树立了永恒的标杆。你们的存在，本身就是对“卓越”二字的最好诠释。</a:t>
            </a:r>
            <a:endParaRPr lang="en-US" sz="2000" b="1" i="0" u="none" strike="noStrike">
              <a:solidFill>
                <a:srgbClr val="EBEBE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Noto Sans SC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154940" y="4418330"/>
            <a:ext cx="6501130" cy="184912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lvl="0" algn="l">
              <a:lnSpc>
                <a:spcPct val="133000"/>
              </a:lnSpc>
              <a:buSzTx/>
              <a:defRPr/>
            </a:pPr>
            <a:r>
              <a:rPr lang="en-US" sz="2000" b="1">
                <a:solidFill>
                  <a:srgbClr val="EBEB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Noto Sans SC"/>
              </a:rPr>
              <a:t>    </a:t>
            </a:r>
            <a:r>
              <a:rPr lang="en-US" sz="2000" b="1">
                <a:solidFill>
                  <a:srgbClr val="EBEB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Noto Sans SC"/>
              </a:rPr>
              <a:t>这枚徽章，是我们体系中的最高荣誉。它代表着你们已经达到了团队合作的至高境界。愿你们如钻石般，历经磨砺，却始终闪耀，用你们的光芒，激励一代又一代的聚龙学子，追求卓越，永不止步！</a:t>
            </a:r>
            <a:endParaRPr lang="en-US" sz="2000" b="1">
              <a:solidFill>
                <a:srgbClr val="EBEBE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Noto Sans SC"/>
            </a:endParaR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2"/>
          <a:srcRect t="13292" b="13292"/>
          <a:stretch>
            <a:fillRect/>
          </a:stretch>
        </p:blipFill>
        <p:spPr>
          <a:xfrm>
            <a:off x="6819900" y="1781175"/>
            <a:ext cx="4953000" cy="4318000"/>
          </a:xfrm>
          <a:prstGeom prst="rect">
            <a:avLst/>
          </a:prstGeom>
          <a:noFill/>
          <a:ln w="38100" cap="flat" cmpd="sng">
            <a:solidFill>
              <a:srgbClr val="D4AF37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</p:pic>
      <p:pic>
        <p:nvPicPr>
          <p:cNvPr id="9" name="图片 8" descr="202605131611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5" y="19050"/>
            <a:ext cx="12183110" cy="681164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173355" y="316865"/>
            <a:ext cx="10668000" cy="69977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FFFFFF"/>
                </a:solidFill>
                <a:latin typeface="华文新魏" panose="02010800040101010101" charset="-122"/>
                <a:ea typeface="华文新魏" panose="02010800040101010101" charset="-122"/>
                <a:cs typeface="Noto Sans SC"/>
                <a:sym typeface="Noto Sans SC"/>
              </a:rPr>
              <a:t>荣耀加冕流程</a:t>
            </a:r>
            <a:endParaRPr lang="en-US" sz="3600" b="1" i="0" u="none" strike="noStrike">
              <a:solidFill>
                <a:srgbClr val="FFFFFF"/>
              </a:solidFill>
              <a:latin typeface="华文新魏" panose="02010800040101010101" charset="-122"/>
              <a:ea typeface="华文新魏" panose="02010800040101010101" charset="-122"/>
              <a:cs typeface="Noto Sans SC"/>
              <a:sym typeface="Noto Sans SC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762000" y="1778000"/>
            <a:ext cx="3302000" cy="2159000"/>
          </a:xfrm>
          <a:prstGeom prst="roundRect">
            <a:avLst>
              <a:gd name="adj" fmla="val 7058"/>
            </a:avLst>
          </a:prstGeom>
          <a:solidFill>
            <a:srgbClr val="FFFFFF">
              <a:alpha val="92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952500" y="2032000"/>
            <a:ext cx="76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4000" b="1" i="0" u="none" strike="noStrike">
                <a:solidFill>
                  <a:srgbClr val="D4AF37"/>
                </a:solidFill>
                <a:latin typeface="Noto Sans SC"/>
                <a:ea typeface="Noto Sans SC"/>
                <a:cs typeface="Noto Sans SC"/>
                <a:sym typeface="Noto Sans SC"/>
              </a:rPr>
              <a:t>01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1713865" y="2032000"/>
            <a:ext cx="2350135" cy="152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0000"/>
                </a:solidFill>
                <a:latin typeface="华文新魏" panose="02010800040101010101" charset="-122"/>
                <a:ea typeface="华文新魏" panose="02010800040101010101" charset="-122"/>
                <a:cs typeface="Noto Sans SC"/>
                <a:sym typeface="Noto Sans SC"/>
              </a:rPr>
              <a:t>开场与介绍</a:t>
            </a:r>
            <a:endParaRPr lang="en-US" sz="2000" b="0" i="0" u="none" strike="noStrike">
              <a:solidFill>
                <a:srgbClr val="FF0000"/>
              </a:solidFill>
              <a:latin typeface="华文新魏" panose="02010800040101010101" charset="-122"/>
              <a:ea typeface="华文新魏" panose="02010800040101010101" charset="-122"/>
              <a:cs typeface="Noto Sans SC"/>
              <a:sym typeface="Noto Sans SC"/>
            </a:endParaRPr>
          </a:p>
          <a:p>
            <a:pPr indent="0" algn="l">
              <a:lnSpc>
                <a:spcPct val="108000"/>
              </a:lnSpc>
              <a:spcBef>
                <a:spcPts val="1200"/>
              </a:spcBef>
            </a:pPr>
            <a:r>
              <a:rPr lang="en-US" sz="2000" b="1" i="0" u="none" strike="noStrike">
                <a:solidFill>
                  <a:srgbClr val="55555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cs typeface="Noto Sans SC"/>
                <a:sym typeface="Noto Sans SC"/>
              </a:rPr>
              <a:t>主持人开场致辞，介绍本次颁奖仪式背景及到场嘉宾。</a:t>
            </a:r>
            <a:endParaRPr lang="en-US" sz="2000" b="1" i="0" u="none" strike="noStrike">
              <a:solidFill>
                <a:srgbClr val="55555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charset="-122"/>
              <a:ea typeface="楷体" panose="02010609060101010101" charset="-122"/>
              <a:cs typeface="Noto Sans SC"/>
              <a:sym typeface="Noto Sans SC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4445000" y="1778000"/>
            <a:ext cx="3302000" cy="2159000"/>
          </a:xfrm>
          <a:prstGeom prst="roundRect">
            <a:avLst>
              <a:gd name="adj" fmla="val 7058"/>
            </a:avLst>
          </a:prstGeom>
          <a:solidFill>
            <a:srgbClr val="FFFFFF">
              <a:alpha val="92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/>
        </p:nvSpPr>
        <p:spPr>
          <a:xfrm>
            <a:off x="4635500" y="2032000"/>
            <a:ext cx="76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4000" b="1" i="0" u="none" strike="noStrike">
                <a:solidFill>
                  <a:srgbClr val="D4AF37"/>
                </a:solidFill>
                <a:latin typeface="Noto Sans SC"/>
                <a:ea typeface="Noto Sans SC"/>
                <a:cs typeface="Noto Sans SC"/>
                <a:sym typeface="Noto Sans SC"/>
              </a:rPr>
              <a:t>02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5524500" y="2032000"/>
            <a:ext cx="2199005" cy="190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lvl="0" algn="l">
              <a:lnSpc>
                <a:spcPct val="125000"/>
              </a:lnSpc>
              <a:buSzTx/>
              <a:defRPr/>
            </a:pPr>
            <a:r>
              <a:rPr lang="en-US" sz="2000" b="1">
                <a:solidFill>
                  <a:srgbClr val="FF0000"/>
                </a:solidFill>
                <a:latin typeface="华文新魏" panose="02010800040101010101" charset="-122"/>
                <a:ea typeface="华文新魏" panose="02010800040101010101" charset="-122"/>
                <a:cs typeface="Noto Sans SC"/>
                <a:sym typeface="Noto Sans SC"/>
              </a:rPr>
              <a:t>等级解读与回顾</a:t>
            </a:r>
            <a:endParaRPr lang="en-US" sz="2000" b="1">
              <a:solidFill>
                <a:srgbClr val="FF0000"/>
              </a:solidFill>
              <a:latin typeface="华文新魏" panose="02010800040101010101" charset="-122"/>
              <a:ea typeface="华文新魏" panose="02010800040101010101" charset="-122"/>
              <a:cs typeface="Noto Sans SC"/>
              <a:sym typeface="Noto Sans SC"/>
            </a:endParaRPr>
          </a:p>
          <a:p>
            <a:pPr lvl="0" algn="l">
              <a:lnSpc>
                <a:spcPct val="125000"/>
              </a:lnSpc>
              <a:buSzTx/>
              <a:defRPr/>
            </a:pPr>
            <a:r>
              <a:rPr lang="en-US" sz="20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Noto Sans SC"/>
              </a:rPr>
              <a:t>    </a:t>
            </a:r>
            <a:r>
              <a:rPr lang="en-US" sz="20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Noto Sans SC"/>
              </a:rPr>
              <a:t>回顾评选标准，解读从青铜到钻石五个等级的定义与内涵。</a:t>
            </a:r>
            <a:endParaRPr lang="en-US" sz="2000" b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Noto Sans SC"/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8128000" y="1778000"/>
            <a:ext cx="3302000" cy="2159000"/>
          </a:xfrm>
          <a:prstGeom prst="roundRect">
            <a:avLst>
              <a:gd name="adj" fmla="val 7058"/>
            </a:avLst>
          </a:prstGeom>
          <a:solidFill>
            <a:srgbClr val="FFFDF5">
              <a:alpha val="100000"/>
            </a:srgbClr>
          </a:solidFill>
          <a:ln w="25400" cap="flat" cmpd="sng">
            <a:solidFill>
              <a:srgbClr val="D4AF37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1" name="AutoShape 11"/>
          <p:cNvSpPr/>
          <p:nvPr/>
        </p:nvSpPr>
        <p:spPr>
          <a:xfrm>
            <a:off x="8318500" y="2032000"/>
            <a:ext cx="76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4000" b="1" i="0" u="none" strike="noStrike">
                <a:solidFill>
                  <a:srgbClr val="D4AF37"/>
                </a:solidFill>
                <a:latin typeface="Noto Sans SC"/>
                <a:ea typeface="Noto Sans SC"/>
                <a:cs typeface="Noto Sans SC"/>
                <a:sym typeface="Noto Sans SC"/>
              </a:rPr>
              <a:t>03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9080500" y="1778000"/>
            <a:ext cx="2313305" cy="215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lvl="0" algn="l">
              <a:lnSpc>
                <a:spcPct val="125000"/>
              </a:lnSpc>
              <a:buSzTx/>
              <a:defRPr/>
            </a:pPr>
            <a:r>
              <a:rPr lang="en-US" sz="2000" b="1">
                <a:solidFill>
                  <a:srgbClr val="FF0000"/>
                </a:solidFill>
                <a:latin typeface="华文新魏" panose="02010800040101010101" charset="-122"/>
                <a:ea typeface="华文新魏" panose="02010800040101010101" charset="-122"/>
                <a:cs typeface="Noto Sans SC"/>
                <a:sym typeface="Noto Sans SC"/>
              </a:rPr>
              <a:t>晋级小组颁奖</a:t>
            </a:r>
            <a:endParaRPr lang="en-US" sz="2000" b="1">
              <a:solidFill>
                <a:srgbClr val="FF0000"/>
              </a:solidFill>
              <a:latin typeface="华文新魏" panose="02010800040101010101" charset="-122"/>
              <a:ea typeface="华文新魏" panose="02010800040101010101" charset="-122"/>
              <a:cs typeface="Noto Sans SC"/>
              <a:sym typeface="Noto Sans SC"/>
            </a:endParaRPr>
          </a:p>
          <a:p>
            <a:pPr lvl="0" algn="l">
              <a:lnSpc>
                <a:spcPct val="125000"/>
              </a:lnSpc>
              <a:buSzTx/>
              <a:defRPr/>
            </a:pPr>
            <a:r>
              <a:rPr lang="en-US" sz="20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Noto Sans SC"/>
              </a:rPr>
              <a:t>    </a:t>
            </a:r>
            <a:r>
              <a:rPr lang="en-US" sz="20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Noto Sans SC"/>
              </a:rPr>
              <a:t>青铜级 / 白银级 / 黄金级 / 白金级 / 钻石级小组依次登台领奖。</a:t>
            </a:r>
            <a:endParaRPr lang="en-US" sz="2000" b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Noto Sans SC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762000" y="4318000"/>
            <a:ext cx="3302000" cy="2159000"/>
          </a:xfrm>
          <a:prstGeom prst="roundRect">
            <a:avLst>
              <a:gd name="adj" fmla="val 7058"/>
            </a:avLst>
          </a:prstGeom>
          <a:solidFill>
            <a:srgbClr val="FFFFFF">
              <a:alpha val="92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/>
        </p:nvSpPr>
        <p:spPr>
          <a:xfrm>
            <a:off x="952500" y="4572000"/>
            <a:ext cx="76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4000" b="1" i="0" u="none" strike="noStrike">
                <a:solidFill>
                  <a:srgbClr val="D4AF37"/>
                </a:solidFill>
                <a:latin typeface="Noto Sans SC"/>
                <a:ea typeface="Noto Sans SC"/>
                <a:cs typeface="Noto Sans SC"/>
                <a:sym typeface="Noto Sans SC"/>
              </a:rPr>
              <a:t>04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1713865" y="4317365"/>
            <a:ext cx="2273300" cy="200977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lvl="0" algn="l">
              <a:lnSpc>
                <a:spcPct val="125000"/>
              </a:lnSpc>
              <a:buSzTx/>
              <a:defRPr/>
            </a:pPr>
            <a:r>
              <a:rPr lang="en-US" sz="2000" b="1">
                <a:solidFill>
                  <a:srgbClr val="FF0000"/>
                </a:solidFill>
                <a:latin typeface="华文新魏" panose="02010800040101010101" charset="-122"/>
                <a:ea typeface="华文新魏" panose="02010800040101010101" charset="-122"/>
                <a:cs typeface="Noto Sans SC"/>
                <a:sym typeface="Noto Sans SC"/>
              </a:rPr>
              <a:t>获奖小组代表发言</a:t>
            </a:r>
            <a:endParaRPr lang="en-US" sz="2000" b="1">
              <a:solidFill>
                <a:srgbClr val="FF0000"/>
              </a:solidFill>
              <a:latin typeface="华文新魏" panose="02010800040101010101" charset="-122"/>
              <a:ea typeface="华文新魏" panose="02010800040101010101" charset="-122"/>
              <a:cs typeface="Noto Sans SC"/>
              <a:sym typeface="Noto Sans SC"/>
            </a:endParaRPr>
          </a:p>
          <a:p>
            <a:pPr lvl="0" algn="l">
              <a:lnSpc>
                <a:spcPct val="125000"/>
              </a:lnSpc>
              <a:buSzTx/>
              <a:defRPr/>
            </a:pPr>
            <a:r>
              <a:rPr lang="en-US" sz="20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cs typeface="Noto Sans SC"/>
                <a:sym typeface="Noto Sans SC"/>
              </a:rPr>
              <a:t>    </a:t>
            </a:r>
            <a:r>
              <a:rPr lang="en-US" sz="20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cs typeface="Noto Sans SC"/>
                <a:sym typeface="Noto Sans SC"/>
              </a:rPr>
              <a:t>晋级</a:t>
            </a:r>
            <a:r>
              <a:rPr lang="en-US" sz="20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cs typeface="Noto Sans SC"/>
                <a:sym typeface="Noto Sans SC"/>
              </a:rPr>
              <a:t>小组代表分享团队协作与奋斗经验，传递榜样力量。</a:t>
            </a:r>
            <a:endParaRPr lang="en-US" sz="2000" b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charset="-122"/>
              <a:ea typeface="楷体" panose="02010609060101010101" charset="-122"/>
              <a:cs typeface="Noto Sans SC"/>
              <a:sym typeface="Noto Sans SC"/>
            </a:endParaRPr>
          </a:p>
        </p:txBody>
      </p:sp>
      <p:sp>
        <p:nvSpPr>
          <p:cNvPr id="16" name="AutoShape 16"/>
          <p:cNvSpPr/>
          <p:nvPr/>
        </p:nvSpPr>
        <p:spPr>
          <a:xfrm>
            <a:off x="4445000" y="4318000"/>
            <a:ext cx="3302000" cy="2159000"/>
          </a:xfrm>
          <a:prstGeom prst="roundRect">
            <a:avLst>
              <a:gd name="adj" fmla="val 7058"/>
            </a:avLst>
          </a:prstGeom>
          <a:solidFill>
            <a:srgbClr val="FFFFFF">
              <a:alpha val="92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7" name="AutoShape 17"/>
          <p:cNvSpPr/>
          <p:nvPr/>
        </p:nvSpPr>
        <p:spPr>
          <a:xfrm>
            <a:off x="4635500" y="4572000"/>
            <a:ext cx="76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4000" b="1" i="0" u="none" strike="noStrike">
                <a:solidFill>
                  <a:srgbClr val="D4AF37"/>
                </a:solidFill>
                <a:latin typeface="Noto Sans SC"/>
                <a:ea typeface="Noto Sans SC"/>
                <a:cs typeface="Noto Sans SC"/>
                <a:sym typeface="Noto Sans SC"/>
              </a:rPr>
              <a:t>05</a:t>
            </a:r>
            <a:endParaRPr lang="en-US" sz="1100"/>
          </a:p>
        </p:txBody>
      </p:sp>
      <p:sp>
        <p:nvSpPr>
          <p:cNvPr id="18" name="AutoShape 18"/>
          <p:cNvSpPr/>
          <p:nvPr/>
        </p:nvSpPr>
        <p:spPr>
          <a:xfrm>
            <a:off x="5398135" y="4318635"/>
            <a:ext cx="2338705" cy="200850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lvl="0" algn="l">
              <a:lnSpc>
                <a:spcPct val="125000"/>
              </a:lnSpc>
              <a:buSzTx/>
              <a:defRPr/>
            </a:pPr>
            <a:r>
              <a:rPr lang="en-US" sz="2000" b="1">
                <a:solidFill>
                  <a:srgbClr val="FF0000"/>
                </a:solidFill>
                <a:latin typeface="华文新魏" panose="02010800040101010101" charset="-122"/>
                <a:ea typeface="华文新魏" panose="02010800040101010101" charset="-122"/>
                <a:cs typeface="Noto Sans SC"/>
                <a:sym typeface="Noto Sans SC"/>
              </a:rPr>
              <a:t>教师/领导寄语</a:t>
            </a:r>
            <a:endParaRPr lang="en-US" sz="2000" b="1">
              <a:solidFill>
                <a:srgbClr val="FF0000"/>
              </a:solidFill>
              <a:latin typeface="华文新魏" panose="02010800040101010101" charset="-122"/>
              <a:ea typeface="华文新魏" panose="02010800040101010101" charset="-122"/>
              <a:cs typeface="Noto Sans SC"/>
              <a:sym typeface="Noto Sans SC"/>
            </a:endParaRPr>
          </a:p>
          <a:p>
            <a:pPr lvl="0" algn="l">
              <a:lnSpc>
                <a:spcPct val="125000"/>
              </a:lnSpc>
              <a:buSzTx/>
              <a:defRPr/>
            </a:pPr>
            <a:r>
              <a:rPr lang="en-US" sz="20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cs typeface="Noto Sans SC"/>
                <a:sym typeface="Noto Sans SC"/>
              </a:rPr>
              <a:t>    </a:t>
            </a:r>
            <a:r>
              <a:rPr lang="en-US" sz="20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cs typeface="Noto Sans SC"/>
                <a:sym typeface="Noto Sans SC"/>
              </a:rPr>
              <a:t>对获奖小组表示祝贺，寄语大家在未来继续保持热情，勇攀高峰。</a:t>
            </a:r>
            <a:endParaRPr lang="en-US" sz="2000" b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charset="-122"/>
              <a:ea typeface="楷体" panose="02010609060101010101" charset="-122"/>
              <a:cs typeface="Noto Sans SC"/>
              <a:sym typeface="Noto Sans SC"/>
            </a:endParaRPr>
          </a:p>
        </p:txBody>
      </p:sp>
      <p:sp>
        <p:nvSpPr>
          <p:cNvPr id="19" name="AutoShape 19"/>
          <p:cNvSpPr/>
          <p:nvPr/>
        </p:nvSpPr>
        <p:spPr>
          <a:xfrm>
            <a:off x="8128000" y="4318000"/>
            <a:ext cx="3302000" cy="2159000"/>
          </a:xfrm>
          <a:prstGeom prst="roundRect">
            <a:avLst>
              <a:gd name="adj" fmla="val 7058"/>
            </a:avLst>
          </a:prstGeom>
          <a:solidFill>
            <a:srgbClr val="FFFFFF">
              <a:alpha val="92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0" name="AutoShape 20"/>
          <p:cNvSpPr/>
          <p:nvPr/>
        </p:nvSpPr>
        <p:spPr>
          <a:xfrm>
            <a:off x="8318500" y="4572000"/>
            <a:ext cx="76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4000" b="1" i="0" u="none" strike="noStrike">
                <a:solidFill>
                  <a:srgbClr val="D4AF37"/>
                </a:solidFill>
                <a:latin typeface="Noto Sans SC"/>
                <a:ea typeface="Noto Sans SC"/>
                <a:cs typeface="Noto Sans SC"/>
                <a:sym typeface="Noto Sans SC"/>
              </a:rPr>
              <a:t>06</a:t>
            </a:r>
            <a:endParaRPr lang="en-US" sz="1100"/>
          </a:p>
        </p:txBody>
      </p:sp>
      <p:sp>
        <p:nvSpPr>
          <p:cNvPr id="21" name="AutoShape 21"/>
          <p:cNvSpPr/>
          <p:nvPr/>
        </p:nvSpPr>
        <p:spPr>
          <a:xfrm>
            <a:off x="9147810" y="4318635"/>
            <a:ext cx="2244090" cy="200850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lvl="0" algn="l">
              <a:lnSpc>
                <a:spcPct val="125000"/>
              </a:lnSpc>
              <a:buSzTx/>
              <a:defRPr/>
            </a:pPr>
            <a:r>
              <a:rPr lang="en-US" sz="2000" b="1">
                <a:solidFill>
                  <a:srgbClr val="FF0000"/>
                </a:solidFill>
                <a:latin typeface="华文新魏" panose="02010800040101010101" charset="-122"/>
                <a:ea typeface="华文新魏" panose="02010800040101010101" charset="-122"/>
                <a:cs typeface="Noto Sans SC"/>
                <a:sym typeface="Noto Sans SC"/>
              </a:rPr>
              <a:t>仪式结束与合影</a:t>
            </a:r>
            <a:endParaRPr lang="en-US" sz="2000" b="1">
              <a:solidFill>
                <a:srgbClr val="FF0000"/>
              </a:solidFill>
              <a:latin typeface="华文新魏" panose="02010800040101010101" charset="-122"/>
              <a:ea typeface="华文新魏" panose="02010800040101010101" charset="-122"/>
              <a:cs typeface="Noto Sans SC"/>
              <a:sym typeface="Noto Sans SC"/>
            </a:endParaRPr>
          </a:p>
          <a:p>
            <a:pPr lvl="0" algn="l">
              <a:lnSpc>
                <a:spcPct val="125000"/>
              </a:lnSpc>
              <a:buSzTx/>
              <a:defRPr/>
            </a:pPr>
            <a:r>
              <a:rPr lang="en-US" sz="20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cs typeface="Noto Sans SC"/>
                <a:sym typeface="Noto Sans SC"/>
              </a:rPr>
              <a:t>    </a:t>
            </a:r>
            <a:r>
              <a:rPr lang="en-US" sz="20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cs typeface="Noto Sans SC"/>
                <a:sym typeface="Noto Sans SC"/>
              </a:rPr>
              <a:t>主持人宣布仪式圆满结束，邀请所有获奖代表上台进行大合影留念。</a:t>
            </a:r>
            <a:endParaRPr lang="en-US" sz="2000" b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charset="-122"/>
              <a:ea typeface="楷体" panose="02010609060101010101" charset="-122"/>
              <a:cs typeface="Noto Sans SC"/>
              <a:sym typeface="Noto Sans SC"/>
            </a:endParaRPr>
          </a:p>
        </p:txBody>
      </p:sp>
      <p:pic>
        <p:nvPicPr>
          <p:cNvPr id="22" name="图片 21" descr="2026051316205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" y="0"/>
            <a:ext cx="12172315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2623</Words>
  <Application>WPS 演示</Application>
  <PresentationFormat/>
  <Paragraphs>230</Paragraphs>
  <Slides>17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17</vt:i4>
      </vt:variant>
    </vt:vector>
  </HeadingPairs>
  <TitlesOfParts>
    <vt:vector size="33" baseType="lpstr">
      <vt:lpstr>Arial</vt:lpstr>
      <vt:lpstr>宋体</vt:lpstr>
      <vt:lpstr>Wingdings</vt:lpstr>
      <vt:lpstr>Arial</vt:lpstr>
      <vt:lpstr>叶根友毛笔行书2.0版</vt:lpstr>
      <vt:lpstr>Noto Sans SC</vt:lpstr>
      <vt:lpstr>Segoe Print</vt:lpstr>
      <vt:lpstr>楷体</vt:lpstr>
      <vt:lpstr>方正隶二简体</vt:lpstr>
      <vt:lpstr>方正粗倩简体</vt:lpstr>
      <vt:lpstr>华文新魏</vt:lpstr>
      <vt:lpstr>全新硬笔行书简</vt:lpstr>
      <vt:lpstr>微软雅黑</vt:lpstr>
      <vt:lpstr>Arial Unicode MS</vt:lpstr>
      <vt:lpstr>Office 主题​​</vt:lpstr>
      <vt:lpstr>默认主题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Administrator</cp:lastModifiedBy>
  <cp:revision>14</cp:revision>
  <dcterms:created xsi:type="dcterms:W3CDTF">2026-05-08T13:04:00Z</dcterms:created>
  <dcterms:modified xsi:type="dcterms:W3CDTF">2026-05-24T06:56:51Z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ACA2C948256D4CDDAE33AB3D3964AA35_12</vt:lpwstr>
  </property>
  <property fmtid="{D5CDD505-2E9C-101B-9397-08002B2CF9AE}" pid="3" name="KSOProductBuildVer">
    <vt:lpwstr>2052-12.8.2.18205</vt:lpwstr>
  </property>
</Properties>
</file>